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25" r:id="rId4"/>
    <p:sldId id="313" r:id="rId5"/>
    <p:sldId id="309" r:id="rId6"/>
    <p:sldId id="304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28" r:id="rId15"/>
    <p:sldId id="327" r:id="rId16"/>
    <p:sldId id="323" r:id="rId17"/>
    <p:sldId id="276" r:id="rId18"/>
    <p:sldId id="336" r:id="rId19"/>
    <p:sldId id="314" r:id="rId20"/>
    <p:sldId id="321" r:id="rId21"/>
    <p:sldId id="277" r:id="rId22"/>
    <p:sldId id="279" r:id="rId23"/>
    <p:sldId id="280" r:id="rId24"/>
    <p:sldId id="281" r:id="rId25"/>
    <p:sldId id="282" r:id="rId26"/>
    <p:sldId id="299" r:id="rId27"/>
    <p:sldId id="300" r:id="rId28"/>
    <p:sldId id="301" r:id="rId29"/>
    <p:sldId id="302" r:id="rId30"/>
    <p:sldId id="283" r:id="rId31"/>
    <p:sldId id="285" r:id="rId32"/>
    <p:sldId id="286" r:id="rId33"/>
    <p:sldId id="287" r:id="rId34"/>
    <p:sldId id="288" r:id="rId35"/>
    <p:sldId id="289" r:id="rId36"/>
    <p:sldId id="291" r:id="rId37"/>
    <p:sldId id="295" r:id="rId38"/>
    <p:sldId id="292" r:id="rId39"/>
    <p:sldId id="296" r:id="rId40"/>
    <p:sldId id="293" r:id="rId41"/>
    <p:sldId id="297" r:id="rId42"/>
    <p:sldId id="294" r:id="rId43"/>
    <p:sldId id="298" r:id="rId44"/>
    <p:sldId id="330" r:id="rId45"/>
    <p:sldId id="334" r:id="rId46"/>
    <p:sldId id="333" r:id="rId47"/>
    <p:sldId id="332" r:id="rId48"/>
    <p:sldId id="331" r:id="rId49"/>
    <p:sldId id="315" r:id="rId50"/>
    <p:sldId id="269" r:id="rId51"/>
    <p:sldId id="271" r:id="rId52"/>
    <p:sldId id="324" r:id="rId53"/>
    <p:sldId id="318" r:id="rId54"/>
    <p:sldId id="337" r:id="rId55"/>
    <p:sldId id="329" r:id="rId56"/>
    <p:sldId id="319" r:id="rId57"/>
    <p:sldId id="270" r:id="rId58"/>
    <p:sldId id="257" r:id="rId59"/>
    <p:sldId id="258" r:id="rId60"/>
    <p:sldId id="261" r:id="rId61"/>
    <p:sldId id="259" r:id="rId62"/>
    <p:sldId id="260" r:id="rId63"/>
    <p:sldId id="262" r:id="rId64"/>
    <p:sldId id="264" r:id="rId65"/>
    <p:sldId id="266" r:id="rId66"/>
    <p:sldId id="26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01"/>
    <a:srgbClr val="FEFFFF"/>
    <a:srgbClr val="676767"/>
    <a:srgbClr val="FFCC00"/>
    <a:srgbClr val="969696"/>
    <a:srgbClr val="463400"/>
    <a:srgbClr val="CC9900"/>
    <a:srgbClr val="777777"/>
    <a:srgbClr val="337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DEMO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BretStateham" TargetMode="External"/><Relationship Id="rId2" Type="http://schemas.openxmlformats.org/officeDocument/2006/relationships/hyperlink" Target="http://bretstateham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.cs.uiowa.edu/~jones/step/" TargetMode="External"/><Relationship Id="rId2" Type="http://schemas.openxmlformats.org/officeDocument/2006/relationships/hyperlink" Target="http://www.tigoe.net/pcomp/code/circuits/motors/stepper-motors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28BYj-48 Stepper Motor and the ULN2003 Driver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Bret Stateham</a:t>
            </a:r>
          </a:p>
          <a:p>
            <a:r>
              <a:rPr lang="en-US" dirty="0" smtClean="0"/>
              <a:t>Microsoft Technical Evangelist</a:t>
            </a:r>
          </a:p>
          <a:p>
            <a:r>
              <a:rPr lang="en-US" dirty="0" smtClean="0">
                <a:hlinkClick r:id="rId2"/>
              </a:rPr>
              <a:t>BretStateham.com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@BretStateham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5434" cy="6849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GEARS &amp; SHAFT…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2025333"/>
            <a:ext cx="53822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Overall 64:1 Gear Ratio. 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That means the motor rotor must turn sixty four full rotations for the outer shaft to turn once.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Up Arrow 6"/>
          <p:cNvSpPr/>
          <p:nvPr/>
        </p:nvSpPr>
        <p:spPr>
          <a:xfrm rot="5400000">
            <a:off x="7149592" y="4156135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 rot="16200000">
            <a:off x="9110472" y="3773442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5400000">
            <a:off x="8307832" y="296729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37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First the Case, Coils, Teeth and Rotor…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6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Then the Gears…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97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398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Finally, the protective cover, Motor Shaft and final gear, and top plate!</a:t>
            </a:r>
          </a:p>
        </p:txBody>
      </p:sp>
    </p:spTree>
    <p:extLst>
      <p:ext uri="{BB962C8B-B14F-4D97-AF65-F5344CB8AC3E}">
        <p14:creationId xmlns:p14="http://schemas.microsoft.com/office/powerpoint/2010/main" val="266766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dirty="0" err="1" smtClean="0"/>
              <a:t>electormagnetics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7" name="Yellow Teeth"/>
          <p:cNvSpPr>
            <a:spLocks/>
          </p:cNvSpPr>
          <p:nvPr/>
        </p:nvSpPr>
        <p:spPr bwMode="auto">
          <a:xfrm>
            <a:off x="1870927" y="2362340"/>
            <a:ext cx="1432191" cy="1432191"/>
          </a:xfrm>
          <a:custGeom>
            <a:avLst/>
            <a:gdLst>
              <a:gd name="connsiteX0" fmla="*/ 956061 w 1432191"/>
              <a:gd name="connsiteY0" fmla="*/ 1338508 h 1432191"/>
              <a:gd name="connsiteX1" fmla="*/ 981531 w 1432191"/>
              <a:gd name="connsiteY1" fmla="*/ 1400059 h 1432191"/>
              <a:gd name="connsiteX2" fmla="*/ 875728 w 1432191"/>
              <a:gd name="connsiteY2" fmla="*/ 1432191 h 1432191"/>
              <a:gd name="connsiteX3" fmla="*/ 862743 w 1432191"/>
              <a:gd name="connsiteY3" fmla="*/ 1366927 h 1432191"/>
              <a:gd name="connsiteX4" fmla="*/ 956061 w 1432191"/>
              <a:gd name="connsiteY4" fmla="*/ 1338508 h 1432191"/>
              <a:gd name="connsiteX5" fmla="*/ 359504 w 1432191"/>
              <a:gd name="connsiteY5" fmla="*/ 1279727 h 1432191"/>
              <a:gd name="connsiteX6" fmla="*/ 445149 w 1432191"/>
              <a:gd name="connsiteY6" fmla="*/ 1325620 h 1432191"/>
              <a:gd name="connsiteX7" fmla="*/ 419775 w 1432191"/>
              <a:gd name="connsiteY7" fmla="*/ 1386881 h 1432191"/>
              <a:gd name="connsiteX8" fmla="*/ 322687 w 1432191"/>
              <a:gd name="connsiteY8" fmla="*/ 1334798 h 1432191"/>
              <a:gd name="connsiteX9" fmla="*/ 1326271 w 1432191"/>
              <a:gd name="connsiteY9" fmla="*/ 987042 h 1432191"/>
              <a:gd name="connsiteX10" fmla="*/ 1387492 w 1432191"/>
              <a:gd name="connsiteY10" fmla="*/ 1012345 h 1432191"/>
              <a:gd name="connsiteX11" fmla="*/ 1335444 w 1432191"/>
              <a:gd name="connsiteY11" fmla="*/ 1109504 h 1432191"/>
              <a:gd name="connsiteX12" fmla="*/ 1280338 w 1432191"/>
              <a:gd name="connsiteY12" fmla="*/ 1072687 h 1432191"/>
              <a:gd name="connsiteX13" fmla="*/ 1326271 w 1432191"/>
              <a:gd name="connsiteY13" fmla="*/ 987042 h 1432191"/>
              <a:gd name="connsiteX14" fmla="*/ 64838 w 1432191"/>
              <a:gd name="connsiteY14" fmla="*/ 862744 h 1432191"/>
              <a:gd name="connsiteX15" fmla="*/ 93071 w 1432191"/>
              <a:gd name="connsiteY15" fmla="*/ 955580 h 1432191"/>
              <a:gd name="connsiteX16" fmla="*/ 31922 w 1432191"/>
              <a:gd name="connsiteY16" fmla="*/ 980919 h 1432191"/>
              <a:gd name="connsiteX17" fmla="*/ 0 w 1432191"/>
              <a:gd name="connsiteY17" fmla="*/ 875662 h 1432191"/>
              <a:gd name="connsiteX18" fmla="*/ 1400316 w 1432191"/>
              <a:gd name="connsiteY18" fmla="*/ 450660 h 1432191"/>
              <a:gd name="connsiteX19" fmla="*/ 1432191 w 1432191"/>
              <a:gd name="connsiteY19" fmla="*/ 556471 h 1432191"/>
              <a:gd name="connsiteX20" fmla="*/ 1367375 w 1432191"/>
              <a:gd name="connsiteY20" fmla="*/ 569448 h 1432191"/>
              <a:gd name="connsiteX21" fmla="*/ 1339120 w 1432191"/>
              <a:gd name="connsiteY21" fmla="*/ 476114 h 1432191"/>
              <a:gd name="connsiteX22" fmla="*/ 96744 w 1432191"/>
              <a:gd name="connsiteY22" fmla="*/ 322687 h 1432191"/>
              <a:gd name="connsiteX23" fmla="*/ 151852 w 1432191"/>
              <a:gd name="connsiteY23" fmla="*/ 359433 h 1432191"/>
              <a:gd name="connsiteX24" fmla="*/ 106000 w 1432191"/>
              <a:gd name="connsiteY24" fmla="*/ 445149 h 1432191"/>
              <a:gd name="connsiteX25" fmla="*/ 44698 w 1432191"/>
              <a:gd name="connsiteY25" fmla="*/ 419704 h 1432191"/>
              <a:gd name="connsiteX26" fmla="*/ 96744 w 1432191"/>
              <a:gd name="connsiteY26" fmla="*/ 322687 h 1432191"/>
              <a:gd name="connsiteX27" fmla="*/ 1012431 w 1432191"/>
              <a:gd name="connsiteY27" fmla="*/ 44699 h 1432191"/>
              <a:gd name="connsiteX28" fmla="*/ 1109504 w 1432191"/>
              <a:gd name="connsiteY28" fmla="*/ 96782 h 1432191"/>
              <a:gd name="connsiteX29" fmla="*/ 1072737 w 1432191"/>
              <a:gd name="connsiteY29" fmla="*/ 151853 h 1432191"/>
              <a:gd name="connsiteX30" fmla="*/ 987042 w 1432191"/>
              <a:gd name="connsiteY30" fmla="*/ 105960 h 1432191"/>
              <a:gd name="connsiteX31" fmla="*/ 556526 w 1432191"/>
              <a:gd name="connsiteY31" fmla="*/ 0 h 1432191"/>
              <a:gd name="connsiteX32" fmla="*/ 569447 w 1432191"/>
              <a:gd name="connsiteY32" fmla="*/ 64887 h 1432191"/>
              <a:gd name="connsiteX33" fmla="*/ 476144 w 1432191"/>
              <a:gd name="connsiteY33" fmla="*/ 93071 h 1432191"/>
              <a:gd name="connsiteX34" fmla="*/ 450659 w 1432191"/>
              <a:gd name="connsiteY34" fmla="*/ 31875 h 1432191"/>
              <a:gd name="connsiteX35" fmla="*/ 556526 w 1432191"/>
              <a:gd name="connsiteY35" fmla="*/ 0 h 1432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1" h="1432191">
                <a:moveTo>
                  <a:pt x="956061" y="1338508"/>
                </a:moveTo>
                <a:lnTo>
                  <a:pt x="981531" y="1400059"/>
                </a:lnTo>
                <a:cubicBezTo>
                  <a:pt x="947429" y="1413269"/>
                  <a:pt x="912042" y="1424122"/>
                  <a:pt x="875728" y="1432191"/>
                </a:cubicBezTo>
                <a:lnTo>
                  <a:pt x="862743" y="1366927"/>
                </a:lnTo>
                <a:cubicBezTo>
                  <a:pt x="894777" y="1359715"/>
                  <a:pt x="925954" y="1350147"/>
                  <a:pt x="956061" y="1338508"/>
                </a:cubicBezTo>
                <a:close/>
                <a:moveTo>
                  <a:pt x="359504" y="1279727"/>
                </a:moveTo>
                <a:cubicBezTo>
                  <a:pt x="386796" y="1297017"/>
                  <a:pt x="415369" y="1312385"/>
                  <a:pt x="445149" y="1325620"/>
                </a:cubicBezTo>
                <a:lnTo>
                  <a:pt x="419775" y="1386881"/>
                </a:lnTo>
                <a:cubicBezTo>
                  <a:pt x="386015" y="1371939"/>
                  <a:pt x="353533" y="1354507"/>
                  <a:pt x="322687" y="1334798"/>
                </a:cubicBezTo>
                <a:close/>
                <a:moveTo>
                  <a:pt x="1326271" y="987042"/>
                </a:moveTo>
                <a:lnTo>
                  <a:pt x="1387492" y="1012345"/>
                </a:lnTo>
                <a:cubicBezTo>
                  <a:pt x="1372560" y="1046176"/>
                  <a:pt x="1355140" y="1078586"/>
                  <a:pt x="1335444" y="1109504"/>
                </a:cubicBezTo>
                <a:lnTo>
                  <a:pt x="1280338" y="1072687"/>
                </a:lnTo>
                <a:cubicBezTo>
                  <a:pt x="1297688" y="1045394"/>
                  <a:pt x="1313046" y="1016822"/>
                  <a:pt x="1326271" y="987042"/>
                </a:cubicBezTo>
                <a:close/>
                <a:moveTo>
                  <a:pt x="64838" y="862744"/>
                </a:moveTo>
                <a:cubicBezTo>
                  <a:pt x="72002" y="894612"/>
                  <a:pt x="81508" y="925629"/>
                  <a:pt x="93071" y="955580"/>
                </a:cubicBezTo>
                <a:lnTo>
                  <a:pt x="31922" y="980919"/>
                </a:lnTo>
                <a:cubicBezTo>
                  <a:pt x="18799" y="946992"/>
                  <a:pt x="8016" y="911788"/>
                  <a:pt x="0" y="875662"/>
                </a:cubicBezTo>
                <a:close/>
                <a:moveTo>
                  <a:pt x="1400316" y="450660"/>
                </a:moveTo>
                <a:cubicBezTo>
                  <a:pt x="1413449" y="484742"/>
                  <a:pt x="1424098" y="520107"/>
                  <a:pt x="1432191" y="556471"/>
                </a:cubicBezTo>
                <a:lnTo>
                  <a:pt x="1367375" y="569448"/>
                </a:lnTo>
                <a:cubicBezTo>
                  <a:pt x="1360205" y="537434"/>
                  <a:pt x="1350692" y="506275"/>
                  <a:pt x="1339120" y="476114"/>
                </a:cubicBezTo>
                <a:close/>
                <a:moveTo>
                  <a:pt x="96744" y="322687"/>
                </a:moveTo>
                <a:lnTo>
                  <a:pt x="151852" y="359433"/>
                </a:lnTo>
                <a:cubicBezTo>
                  <a:pt x="134551" y="386725"/>
                  <a:pt x="119243" y="415369"/>
                  <a:pt x="106000" y="445149"/>
                </a:cubicBezTo>
                <a:lnTo>
                  <a:pt x="44698" y="419704"/>
                </a:lnTo>
                <a:cubicBezTo>
                  <a:pt x="59650" y="385944"/>
                  <a:pt x="77093" y="353533"/>
                  <a:pt x="96744" y="322687"/>
                </a:cubicBezTo>
                <a:close/>
                <a:moveTo>
                  <a:pt x="1012431" y="44699"/>
                </a:moveTo>
                <a:cubicBezTo>
                  <a:pt x="1046211" y="59641"/>
                  <a:pt x="1078640" y="77144"/>
                  <a:pt x="1109504" y="96782"/>
                </a:cubicBezTo>
                <a:lnTo>
                  <a:pt x="1072737" y="151853"/>
                </a:lnTo>
                <a:cubicBezTo>
                  <a:pt x="1045428" y="134563"/>
                  <a:pt x="1016840" y="119194"/>
                  <a:pt x="987042" y="105960"/>
                </a:cubicBezTo>
                <a:close/>
                <a:moveTo>
                  <a:pt x="556526" y="0"/>
                </a:moveTo>
                <a:lnTo>
                  <a:pt x="569447" y="64887"/>
                </a:lnTo>
                <a:cubicBezTo>
                  <a:pt x="537394" y="72057"/>
                  <a:pt x="506269" y="81499"/>
                  <a:pt x="476144" y="93071"/>
                </a:cubicBezTo>
                <a:lnTo>
                  <a:pt x="450659" y="31875"/>
                </a:lnTo>
                <a:cubicBezTo>
                  <a:pt x="484782" y="18742"/>
                  <a:pt x="520190" y="8022"/>
                  <a:pt x="556526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16" name="Blue Teeth"/>
          <p:cNvSpPr>
            <a:spLocks/>
          </p:cNvSpPr>
          <p:nvPr/>
        </p:nvSpPr>
        <p:spPr bwMode="auto">
          <a:xfrm>
            <a:off x="1853782" y="2345194"/>
            <a:ext cx="1466481" cy="1466482"/>
          </a:xfrm>
          <a:custGeom>
            <a:avLst/>
            <a:gdLst>
              <a:gd name="connsiteX0" fmla="*/ 619727 w 1466481"/>
              <a:gd name="connsiteY0" fmla="*/ 1390555 h 1466482"/>
              <a:gd name="connsiteX1" fmla="*/ 716403 w 1466481"/>
              <a:gd name="connsiteY1" fmla="*/ 1400046 h 1466482"/>
              <a:gd name="connsiteX2" fmla="*/ 716403 w 1466481"/>
              <a:gd name="connsiteY2" fmla="*/ 1466482 h 1466482"/>
              <a:gd name="connsiteX3" fmla="*/ 606799 w 1466481"/>
              <a:gd name="connsiteY3" fmla="*/ 1455707 h 1466482"/>
              <a:gd name="connsiteX4" fmla="*/ 1193149 w 1466481"/>
              <a:gd name="connsiteY4" fmla="*/ 1216659 h 1466482"/>
              <a:gd name="connsiteX5" fmla="*/ 1239927 w 1466481"/>
              <a:gd name="connsiteY5" fmla="*/ 1263553 h 1466482"/>
              <a:gd name="connsiteX6" fmla="*/ 1154831 w 1466481"/>
              <a:gd name="connsiteY6" fmla="*/ 1333610 h 1466482"/>
              <a:gd name="connsiteX7" fmla="*/ 1118077 w 1466481"/>
              <a:gd name="connsiteY7" fmla="*/ 1278448 h 1466482"/>
              <a:gd name="connsiteX8" fmla="*/ 1193149 w 1466481"/>
              <a:gd name="connsiteY8" fmla="*/ 1216659 h 1466482"/>
              <a:gd name="connsiteX9" fmla="*/ 188032 w 1466481"/>
              <a:gd name="connsiteY9" fmla="*/ 1117465 h 1466482"/>
              <a:gd name="connsiteX10" fmla="*/ 249822 w 1466481"/>
              <a:gd name="connsiteY10" fmla="*/ 1192914 h 1466482"/>
              <a:gd name="connsiteX11" fmla="*/ 202928 w 1466481"/>
              <a:gd name="connsiteY11" fmla="*/ 1239927 h 1466482"/>
              <a:gd name="connsiteX12" fmla="*/ 132871 w 1466481"/>
              <a:gd name="connsiteY12" fmla="*/ 1154475 h 1466482"/>
              <a:gd name="connsiteX13" fmla="*/ 1400590 w 1466481"/>
              <a:gd name="connsiteY13" fmla="*/ 750079 h 1466482"/>
              <a:gd name="connsiteX14" fmla="*/ 1466481 w 1466481"/>
              <a:gd name="connsiteY14" fmla="*/ 750079 h 1466482"/>
              <a:gd name="connsiteX15" fmla="*/ 1455783 w 1466481"/>
              <a:gd name="connsiteY15" fmla="*/ 859683 h 1466482"/>
              <a:gd name="connsiteX16" fmla="*/ 1391167 w 1466481"/>
              <a:gd name="connsiteY16" fmla="*/ 846755 h 1466482"/>
              <a:gd name="connsiteX17" fmla="*/ 1400590 w 1466481"/>
              <a:gd name="connsiteY17" fmla="*/ 750079 h 1466482"/>
              <a:gd name="connsiteX18" fmla="*/ 10704 w 1466481"/>
              <a:gd name="connsiteY18" fmla="*/ 606187 h 1466482"/>
              <a:gd name="connsiteX19" fmla="*/ 75927 w 1466481"/>
              <a:gd name="connsiteY19" fmla="*/ 619196 h 1466482"/>
              <a:gd name="connsiteX20" fmla="*/ 66436 w 1466481"/>
              <a:gd name="connsiteY20" fmla="*/ 716403 h 1466482"/>
              <a:gd name="connsiteX21" fmla="*/ 0 w 1466481"/>
              <a:gd name="connsiteY21" fmla="*/ 716403 h 1466482"/>
              <a:gd name="connsiteX22" fmla="*/ 10704 w 1466481"/>
              <a:gd name="connsiteY22" fmla="*/ 606187 h 1466482"/>
              <a:gd name="connsiteX23" fmla="*/ 1263553 w 1466481"/>
              <a:gd name="connsiteY23" fmla="*/ 226555 h 1466482"/>
              <a:gd name="connsiteX24" fmla="*/ 1333609 w 1466481"/>
              <a:gd name="connsiteY24" fmla="*/ 311601 h 1466482"/>
              <a:gd name="connsiteX25" fmla="*/ 1278448 w 1466481"/>
              <a:gd name="connsiteY25" fmla="*/ 348405 h 1466482"/>
              <a:gd name="connsiteX26" fmla="*/ 1216658 w 1466481"/>
              <a:gd name="connsiteY26" fmla="*/ 273305 h 1466482"/>
              <a:gd name="connsiteX27" fmla="*/ 311600 w 1466481"/>
              <a:gd name="connsiteY27" fmla="*/ 132871 h 1466482"/>
              <a:gd name="connsiteX28" fmla="*/ 348404 w 1466481"/>
              <a:gd name="connsiteY28" fmla="*/ 187999 h 1466482"/>
              <a:gd name="connsiteX29" fmla="*/ 273376 w 1466481"/>
              <a:gd name="connsiteY29" fmla="*/ 249822 h 1466482"/>
              <a:gd name="connsiteX30" fmla="*/ 226554 w 1466481"/>
              <a:gd name="connsiteY30" fmla="*/ 202885 h 1466482"/>
              <a:gd name="connsiteX31" fmla="*/ 311600 w 1466481"/>
              <a:gd name="connsiteY31" fmla="*/ 132871 h 1466482"/>
              <a:gd name="connsiteX32" fmla="*/ 750079 w 1466481"/>
              <a:gd name="connsiteY32" fmla="*/ 0 h 1466482"/>
              <a:gd name="connsiteX33" fmla="*/ 859683 w 1466481"/>
              <a:gd name="connsiteY33" fmla="*/ 10627 h 1466482"/>
              <a:gd name="connsiteX34" fmla="*/ 846809 w 1466481"/>
              <a:gd name="connsiteY34" fmla="*/ 75314 h 1466482"/>
              <a:gd name="connsiteX35" fmla="*/ 750079 w 1466481"/>
              <a:gd name="connsiteY35" fmla="*/ 65891 h 14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2">
                <a:moveTo>
                  <a:pt x="619727" y="1390555"/>
                </a:moveTo>
                <a:cubicBezTo>
                  <a:pt x="651266" y="1395978"/>
                  <a:pt x="683515" y="1399190"/>
                  <a:pt x="716403" y="1400046"/>
                </a:cubicBezTo>
                <a:lnTo>
                  <a:pt x="716403" y="1466482"/>
                </a:lnTo>
                <a:cubicBezTo>
                  <a:pt x="679111" y="1465626"/>
                  <a:pt x="642529" y="1461986"/>
                  <a:pt x="606799" y="1455707"/>
                </a:cubicBezTo>
                <a:close/>
                <a:moveTo>
                  <a:pt x="1193149" y="1216659"/>
                </a:moveTo>
                <a:lnTo>
                  <a:pt x="1239927" y="1263553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8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5"/>
                </a:moveTo>
                <a:cubicBezTo>
                  <a:pt x="206847" y="1144115"/>
                  <a:pt x="227444" y="1169336"/>
                  <a:pt x="249822" y="1192914"/>
                </a:cubicBezTo>
                <a:lnTo>
                  <a:pt x="202928" y="1239927"/>
                </a:lnTo>
                <a:cubicBezTo>
                  <a:pt x="177556" y="1213277"/>
                  <a:pt x="154109" y="1184698"/>
                  <a:pt x="132871" y="1154475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3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7"/>
                </a:moveTo>
                <a:lnTo>
                  <a:pt x="75927" y="619196"/>
                </a:lnTo>
                <a:cubicBezTo>
                  <a:pt x="70504" y="650931"/>
                  <a:pt x="67221" y="683381"/>
                  <a:pt x="66436" y="716403"/>
                </a:cubicBezTo>
                <a:lnTo>
                  <a:pt x="0" y="716403"/>
                </a:lnTo>
                <a:cubicBezTo>
                  <a:pt x="785" y="678949"/>
                  <a:pt x="4424" y="642139"/>
                  <a:pt x="10704" y="606187"/>
                </a:cubicBezTo>
                <a:close/>
                <a:moveTo>
                  <a:pt x="1263553" y="226555"/>
                </a:moveTo>
                <a:cubicBezTo>
                  <a:pt x="1288924" y="253056"/>
                  <a:pt x="1312371" y="281547"/>
                  <a:pt x="1333609" y="311601"/>
                </a:cubicBezTo>
                <a:lnTo>
                  <a:pt x="1278448" y="348405"/>
                </a:lnTo>
                <a:cubicBezTo>
                  <a:pt x="1259633" y="321903"/>
                  <a:pt x="1239036" y="296752"/>
                  <a:pt x="1216658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7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7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713" name="Rotor"/>
          <p:cNvGrpSpPr/>
          <p:nvPr/>
        </p:nvGrpSpPr>
        <p:grpSpPr>
          <a:xfrm>
            <a:off x="1970121" y="2461534"/>
            <a:ext cx="1233803" cy="1233191"/>
            <a:chOff x="1970121" y="2461534"/>
            <a:chExt cx="1233803" cy="1233191"/>
          </a:xfrm>
        </p:grpSpPr>
        <p:sp>
          <p:nvSpPr>
            <p:cNvPr id="692" name="Rotor Shaft"/>
            <p:cNvSpPr>
              <a:spLocks noChangeArrowheads="1"/>
            </p:cNvSpPr>
            <p:nvPr/>
          </p:nvSpPr>
          <p:spPr bwMode="auto">
            <a:xfrm>
              <a:off x="2529772" y="3021185"/>
              <a:ext cx="114502" cy="113889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1" cy="1151141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3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12" name="Magnetic Poles"/>
            <p:cNvGrpSpPr/>
            <p:nvPr/>
          </p:nvGrpSpPr>
          <p:grpSpPr>
            <a:xfrm>
              <a:off x="1978693" y="2470106"/>
              <a:ext cx="1216658" cy="1216046"/>
              <a:chOff x="1978693" y="2470106"/>
              <a:chExt cx="1216658" cy="1216046"/>
            </a:xfrm>
          </p:grpSpPr>
          <p:grpSp>
            <p:nvGrpSpPr>
              <p:cNvPr id="711" name="North Poles"/>
              <p:cNvGrpSpPr/>
              <p:nvPr/>
            </p:nvGrpSpPr>
            <p:grpSpPr>
              <a:xfrm>
                <a:off x="1978693" y="2470106"/>
                <a:ext cx="1216658" cy="1216046"/>
                <a:chOff x="1978693" y="2470106"/>
                <a:chExt cx="1216658" cy="1216046"/>
              </a:xfrm>
            </p:grpSpPr>
            <p:sp>
              <p:nvSpPr>
                <p:cNvPr id="697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6"/>
                  <a:ext cx="1216658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North Pole Lables"/>
                <p:cNvSpPr>
                  <a:spLocks noEditPoints="1"/>
                </p:cNvSpPr>
                <p:nvPr/>
              </p:nvSpPr>
              <p:spPr bwMode="auto">
                <a:xfrm>
                  <a:off x="2025229" y="2516642"/>
                  <a:ext cx="1123588" cy="1122976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710" name="South Poles"/>
              <p:cNvGrpSpPr/>
              <p:nvPr/>
            </p:nvGrpSpPr>
            <p:grpSpPr>
              <a:xfrm>
                <a:off x="1994613" y="2485414"/>
                <a:ext cx="1185431" cy="1185431"/>
                <a:chOff x="1994613" y="2485414"/>
                <a:chExt cx="1185431" cy="1185431"/>
              </a:xfrm>
            </p:grpSpPr>
            <p:sp>
              <p:nvSpPr>
                <p:cNvPr id="699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4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9" y="2550931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78" name="Blue Coil"/>
          <p:cNvSpPr>
            <a:spLocks/>
          </p:cNvSpPr>
          <p:nvPr/>
        </p:nvSpPr>
        <p:spPr bwMode="auto">
          <a:xfrm>
            <a:off x="1005121" y="1498984"/>
            <a:ext cx="3176661" cy="3927352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0" name="Blue Yellow Center Tap"/>
          <p:cNvSpPr>
            <a:spLocks/>
          </p:cNvSpPr>
          <p:nvPr/>
        </p:nvSpPr>
        <p:spPr bwMode="auto">
          <a:xfrm>
            <a:off x="2369959" y="4252539"/>
            <a:ext cx="434127" cy="1173797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grpSp>
        <p:nvGrpSpPr>
          <p:cNvPr id="11" name="Center Tap +5VDC"/>
          <p:cNvGrpSpPr/>
          <p:nvPr/>
        </p:nvGrpSpPr>
        <p:grpSpPr>
          <a:xfrm>
            <a:off x="2057263" y="5272078"/>
            <a:ext cx="945018" cy="772438"/>
            <a:chOff x="2057263" y="5272078"/>
            <a:chExt cx="945018" cy="772438"/>
          </a:xfrm>
        </p:grpSpPr>
        <p:sp>
          <p:nvSpPr>
            <p:cNvPr id="4" name="+5V"/>
            <p:cNvSpPr txBox="1"/>
            <p:nvPr/>
          </p:nvSpPr>
          <p:spPr>
            <a:xfrm>
              <a:off x="2057263" y="5675184"/>
              <a:ext cx="94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+5VDC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2585970" y="5272078"/>
              <a:ext cx="0" cy="436880"/>
            </a:xfrm>
            <a:custGeom>
              <a:avLst/>
              <a:gdLst>
                <a:gd name="connsiteX0" fmla="*/ 0 w 0"/>
                <a:gd name="connsiteY0" fmla="*/ 0 h 436880"/>
                <a:gd name="connsiteX1" fmla="*/ 0 w 0"/>
                <a:gd name="connsiteY1" fmla="*/ 436880 h 4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36880">
                  <a:moveTo>
                    <a:pt x="0" y="0"/>
                  </a:moveTo>
                  <a:lnTo>
                    <a:pt x="0" y="436880"/>
                  </a:lnTo>
                </a:path>
              </a:pathLst>
            </a:custGeom>
            <a:noFill/>
            <a:ln w="317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Blue GND"/>
          <p:cNvGrpSpPr/>
          <p:nvPr/>
        </p:nvGrpSpPr>
        <p:grpSpPr>
          <a:xfrm>
            <a:off x="86360" y="5223549"/>
            <a:ext cx="2296934" cy="923330"/>
            <a:chOff x="86360" y="5223549"/>
            <a:chExt cx="2296934" cy="923330"/>
          </a:xfrm>
        </p:grpSpPr>
        <p:sp>
          <p:nvSpPr>
            <p:cNvPr id="44" name="Blue GND"/>
            <p:cNvSpPr txBox="1"/>
            <p:nvPr/>
          </p:nvSpPr>
          <p:spPr>
            <a:xfrm>
              <a:off x="86360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grpSp>
          <p:nvGrpSpPr>
            <p:cNvPr id="8" name="GND"/>
            <p:cNvGrpSpPr/>
            <p:nvPr/>
          </p:nvGrpSpPr>
          <p:grpSpPr>
            <a:xfrm>
              <a:off x="1809923" y="5283736"/>
              <a:ext cx="573371" cy="274320"/>
              <a:chOff x="1809923" y="5283736"/>
              <a:chExt cx="573371" cy="274320"/>
            </a:xfrm>
          </p:grpSpPr>
          <p:sp>
            <p:nvSpPr>
              <p:cNvPr id="42" name="Freeform 4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46" name="Freeform 45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Freeform 46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Freeform 47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" name="Yellow GND"/>
          <p:cNvGrpSpPr/>
          <p:nvPr/>
        </p:nvGrpSpPr>
        <p:grpSpPr>
          <a:xfrm>
            <a:off x="2789016" y="5223549"/>
            <a:ext cx="2230011" cy="923330"/>
            <a:chOff x="2710911" y="5223549"/>
            <a:chExt cx="2230011" cy="923330"/>
          </a:xfrm>
        </p:grpSpPr>
        <p:grpSp>
          <p:nvGrpSpPr>
            <p:cNvPr id="51" name="GND"/>
            <p:cNvGrpSpPr/>
            <p:nvPr/>
          </p:nvGrpSpPr>
          <p:grpSpPr>
            <a:xfrm rot="10800000">
              <a:off x="2710911" y="5283736"/>
              <a:ext cx="573371" cy="274320"/>
              <a:chOff x="1809923" y="5283736"/>
              <a:chExt cx="573371" cy="274320"/>
            </a:xfrm>
          </p:grpSpPr>
          <p:sp>
            <p:nvSpPr>
              <p:cNvPr id="52" name="Freeform 5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54" name="Freeform 53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 54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 55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7" name="Blue GND"/>
            <p:cNvSpPr txBox="1"/>
            <p:nvPr/>
          </p:nvSpPr>
          <p:spPr>
            <a:xfrm>
              <a:off x="3139623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</p:grpSp>
      <p:sp>
        <p:nvSpPr>
          <p:cNvPr id="12" name="Circular Arrow 11"/>
          <p:cNvSpPr/>
          <p:nvPr/>
        </p:nvSpPr>
        <p:spPr>
          <a:xfrm rot="4500000">
            <a:off x="1352265" y="1850645"/>
            <a:ext cx="2457258" cy="2457258"/>
          </a:xfrm>
          <a:prstGeom prst="circularArrow">
            <a:avLst>
              <a:gd name="adj1" fmla="val 6179"/>
              <a:gd name="adj2" fmla="val 839961"/>
              <a:gd name="adj3" fmla="val 20458986"/>
              <a:gd name="adj4" fmla="val 2508880"/>
              <a:gd name="adj5" fmla="val 723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Circular Arrow 61"/>
          <p:cNvSpPr/>
          <p:nvPr/>
        </p:nvSpPr>
        <p:spPr>
          <a:xfrm rot="17100000" flipH="1">
            <a:off x="869179" y="1378314"/>
            <a:ext cx="3433582" cy="3433582"/>
          </a:xfrm>
          <a:prstGeom prst="circularArrow">
            <a:avLst>
              <a:gd name="adj1" fmla="val 3961"/>
              <a:gd name="adj2" fmla="val 560698"/>
              <a:gd name="adj3" fmla="val 20531063"/>
              <a:gd name="adj4" fmla="val 2508880"/>
              <a:gd name="adj5" fmla="val 5878"/>
            </a:avLst>
          </a:prstGeom>
          <a:solidFill>
            <a:srgbClr val="0000FF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Right Hand Rule"/>
          <p:cNvGrpSpPr/>
          <p:nvPr/>
        </p:nvGrpSpPr>
        <p:grpSpPr>
          <a:xfrm>
            <a:off x="619384" y="1844721"/>
            <a:ext cx="4046977" cy="3322155"/>
            <a:chOff x="619384" y="1844721"/>
            <a:chExt cx="4046977" cy="3322155"/>
          </a:xfrm>
        </p:grpSpPr>
        <p:grpSp>
          <p:nvGrpSpPr>
            <p:cNvPr id="60" name="Right Hand Rule Hand"/>
            <p:cNvGrpSpPr/>
            <p:nvPr/>
          </p:nvGrpSpPr>
          <p:grpSpPr>
            <a:xfrm>
              <a:off x="619384" y="1844721"/>
              <a:ext cx="4046977" cy="3322155"/>
              <a:chOff x="3111850" y="0"/>
              <a:chExt cx="5313013" cy="4361441"/>
            </a:xfrm>
          </p:grpSpPr>
          <p:sp>
            <p:nvSpPr>
              <p:cNvPr id="61" name="Hand Fill"/>
              <p:cNvSpPr>
                <a:spLocks/>
              </p:cNvSpPr>
              <p:nvPr/>
            </p:nvSpPr>
            <p:spPr bwMode="auto">
              <a:xfrm>
                <a:off x="4221163" y="11113"/>
                <a:ext cx="4191000" cy="3332163"/>
              </a:xfrm>
              <a:custGeom>
                <a:avLst/>
                <a:gdLst>
                  <a:gd name="T0" fmla="*/ 14536 w 18134"/>
                  <a:gd name="T1" fmla="*/ 13885 h 14411"/>
                  <a:gd name="T2" fmla="*/ 10873 w 18134"/>
                  <a:gd name="T3" fmla="*/ 12287 h 14411"/>
                  <a:gd name="T4" fmla="*/ 8222 w 18134"/>
                  <a:gd name="T5" fmla="*/ 12331 h 14411"/>
                  <a:gd name="T6" fmla="*/ 4992 w 18134"/>
                  <a:gd name="T7" fmla="*/ 12961 h 14411"/>
                  <a:gd name="T8" fmla="*/ 3158 w 18134"/>
                  <a:gd name="T9" fmla="*/ 14130 h 14411"/>
                  <a:gd name="T10" fmla="*/ 1938 w 18134"/>
                  <a:gd name="T11" fmla="*/ 12283 h 14411"/>
                  <a:gd name="T12" fmla="*/ 3268 w 18134"/>
                  <a:gd name="T13" fmla="*/ 9681 h 14411"/>
                  <a:gd name="T14" fmla="*/ 5623 w 18134"/>
                  <a:gd name="T15" fmla="*/ 8824 h 14411"/>
                  <a:gd name="T16" fmla="*/ 6874 w 18134"/>
                  <a:gd name="T17" fmla="*/ 6314 h 14411"/>
                  <a:gd name="T18" fmla="*/ 6499 w 18134"/>
                  <a:gd name="T19" fmla="*/ 5637 h 14411"/>
                  <a:gd name="T20" fmla="*/ 5254 w 18134"/>
                  <a:gd name="T21" fmla="*/ 5523 h 14411"/>
                  <a:gd name="T22" fmla="*/ 3928 w 18134"/>
                  <a:gd name="T23" fmla="*/ 6064 h 14411"/>
                  <a:gd name="T24" fmla="*/ 2050 w 18134"/>
                  <a:gd name="T25" fmla="*/ 6883 h 14411"/>
                  <a:gd name="T26" fmla="*/ 501 w 18134"/>
                  <a:gd name="T27" fmla="*/ 6731 h 14411"/>
                  <a:gd name="T28" fmla="*/ 662 w 18134"/>
                  <a:gd name="T29" fmla="*/ 3944 h 14411"/>
                  <a:gd name="T30" fmla="*/ 1488 w 18134"/>
                  <a:gd name="T31" fmla="*/ 2128 h 14411"/>
                  <a:gd name="T32" fmla="*/ 2733 w 18134"/>
                  <a:gd name="T33" fmla="*/ 540 h 14411"/>
                  <a:gd name="T34" fmla="*/ 5695 w 18134"/>
                  <a:gd name="T35" fmla="*/ 228 h 14411"/>
                  <a:gd name="T36" fmla="*/ 8792 w 18134"/>
                  <a:gd name="T37" fmla="*/ 0 h 14411"/>
                  <a:gd name="T38" fmla="*/ 10960 w 18134"/>
                  <a:gd name="T39" fmla="*/ 1738 h 14411"/>
                  <a:gd name="T40" fmla="*/ 15056 w 18134"/>
                  <a:gd name="T41" fmla="*/ 5904 h 14411"/>
                  <a:gd name="T42" fmla="*/ 17487 w 18134"/>
                  <a:gd name="T43" fmla="*/ 7931 h 14411"/>
                  <a:gd name="T44" fmla="*/ 16960 w 18134"/>
                  <a:gd name="T45" fmla="*/ 12840 h 14411"/>
                  <a:gd name="T46" fmla="*/ 14536 w 18134"/>
                  <a:gd name="T47" fmla="*/ 13885 h 14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134" h="14411">
                    <a:moveTo>
                      <a:pt x="14536" y="13885"/>
                    </a:moveTo>
                    <a:cubicBezTo>
                      <a:pt x="13118" y="13857"/>
                      <a:pt x="12332" y="12186"/>
                      <a:pt x="10873" y="12287"/>
                    </a:cubicBezTo>
                    <a:cubicBezTo>
                      <a:pt x="9991" y="12372"/>
                      <a:pt x="9104" y="12528"/>
                      <a:pt x="8222" y="12331"/>
                    </a:cubicBezTo>
                    <a:cubicBezTo>
                      <a:pt x="7092" y="12078"/>
                      <a:pt x="6033" y="12614"/>
                      <a:pt x="4992" y="12961"/>
                    </a:cubicBezTo>
                    <a:cubicBezTo>
                      <a:pt x="3917" y="12734"/>
                      <a:pt x="4238" y="14411"/>
                      <a:pt x="3158" y="14130"/>
                    </a:cubicBezTo>
                    <a:cubicBezTo>
                      <a:pt x="2238" y="14122"/>
                      <a:pt x="1951" y="13034"/>
                      <a:pt x="1938" y="12283"/>
                    </a:cubicBezTo>
                    <a:cubicBezTo>
                      <a:pt x="1853" y="11242"/>
                      <a:pt x="2400" y="10241"/>
                      <a:pt x="3268" y="9681"/>
                    </a:cubicBezTo>
                    <a:cubicBezTo>
                      <a:pt x="3940" y="9173"/>
                      <a:pt x="4771" y="8814"/>
                      <a:pt x="5623" y="8824"/>
                    </a:cubicBezTo>
                    <a:cubicBezTo>
                      <a:pt x="6706" y="8502"/>
                      <a:pt x="7286" y="7273"/>
                      <a:pt x="6874" y="6314"/>
                    </a:cubicBezTo>
                    <a:cubicBezTo>
                      <a:pt x="6751" y="5972"/>
                      <a:pt x="6666" y="5579"/>
                      <a:pt x="6499" y="5637"/>
                    </a:cubicBezTo>
                    <a:cubicBezTo>
                      <a:pt x="5976" y="5820"/>
                      <a:pt x="5537" y="5975"/>
                      <a:pt x="5254" y="5523"/>
                    </a:cubicBezTo>
                    <a:cubicBezTo>
                      <a:pt x="5199" y="5912"/>
                      <a:pt x="4481" y="6524"/>
                      <a:pt x="3928" y="6064"/>
                    </a:cubicBezTo>
                    <a:cubicBezTo>
                      <a:pt x="3300" y="7697"/>
                      <a:pt x="2321" y="7132"/>
                      <a:pt x="2050" y="6883"/>
                    </a:cubicBezTo>
                    <a:cubicBezTo>
                      <a:pt x="1720" y="7780"/>
                      <a:pt x="234" y="7687"/>
                      <a:pt x="501" y="6731"/>
                    </a:cubicBezTo>
                    <a:cubicBezTo>
                      <a:pt x="609" y="5791"/>
                      <a:pt x="0" y="4809"/>
                      <a:pt x="662" y="3944"/>
                    </a:cubicBezTo>
                    <a:cubicBezTo>
                      <a:pt x="799" y="3282"/>
                      <a:pt x="1012" y="2633"/>
                      <a:pt x="1488" y="2128"/>
                    </a:cubicBezTo>
                    <a:cubicBezTo>
                      <a:pt x="1955" y="1642"/>
                      <a:pt x="2045" y="787"/>
                      <a:pt x="2733" y="540"/>
                    </a:cubicBezTo>
                    <a:cubicBezTo>
                      <a:pt x="3732" y="544"/>
                      <a:pt x="4683" y="27"/>
                      <a:pt x="5695" y="228"/>
                    </a:cubicBezTo>
                    <a:cubicBezTo>
                      <a:pt x="6737" y="401"/>
                      <a:pt x="7759" y="30"/>
                      <a:pt x="8792" y="0"/>
                    </a:cubicBezTo>
                    <a:cubicBezTo>
                      <a:pt x="9745" y="182"/>
                      <a:pt x="10325" y="1083"/>
                      <a:pt x="10960" y="1738"/>
                    </a:cubicBezTo>
                    <a:cubicBezTo>
                      <a:pt x="12317" y="3133"/>
                      <a:pt x="13572" y="4640"/>
                      <a:pt x="15056" y="5904"/>
                    </a:cubicBezTo>
                    <a:cubicBezTo>
                      <a:pt x="15907" y="6515"/>
                      <a:pt x="17117" y="6837"/>
                      <a:pt x="17487" y="7931"/>
                    </a:cubicBezTo>
                    <a:cubicBezTo>
                      <a:pt x="18113" y="9497"/>
                      <a:pt x="18134" y="11521"/>
                      <a:pt x="16960" y="12840"/>
                    </a:cubicBezTo>
                    <a:cubicBezTo>
                      <a:pt x="16327" y="13479"/>
                      <a:pt x="15434" y="13858"/>
                      <a:pt x="14536" y="13885"/>
                    </a:cubicBezTo>
                    <a:close/>
                  </a:path>
                </a:pathLst>
              </a:custGeom>
              <a:solidFill>
                <a:srgbClr val="FFE6D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Nail Fill"/>
              <p:cNvSpPr>
                <a:spLocks/>
              </p:cNvSpPr>
              <p:nvPr/>
            </p:nvSpPr>
            <p:spPr bwMode="auto">
              <a:xfrm>
                <a:off x="5135563" y="2606675"/>
                <a:ext cx="184150" cy="450850"/>
              </a:xfrm>
              <a:custGeom>
                <a:avLst/>
                <a:gdLst>
                  <a:gd name="T0" fmla="*/ 113 w 797"/>
                  <a:gd name="T1" fmla="*/ 1952 h 1952"/>
                  <a:gd name="T2" fmla="*/ 171 w 797"/>
                  <a:gd name="T3" fmla="*/ 686 h 1952"/>
                  <a:gd name="T4" fmla="*/ 385 w 797"/>
                  <a:gd name="T5" fmla="*/ 68 h 1952"/>
                  <a:gd name="T6" fmla="*/ 578 w 797"/>
                  <a:gd name="T7" fmla="*/ 1203 h 1952"/>
                  <a:gd name="T8" fmla="*/ 113 w 797"/>
                  <a:gd name="T9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1952">
                    <a:moveTo>
                      <a:pt x="113" y="1952"/>
                    </a:moveTo>
                    <a:cubicBezTo>
                      <a:pt x="238" y="1895"/>
                      <a:pt x="341" y="845"/>
                      <a:pt x="171" y="686"/>
                    </a:cubicBezTo>
                    <a:cubicBezTo>
                      <a:pt x="0" y="527"/>
                      <a:pt x="261" y="0"/>
                      <a:pt x="385" y="68"/>
                    </a:cubicBezTo>
                    <a:cubicBezTo>
                      <a:pt x="510" y="136"/>
                      <a:pt x="797" y="612"/>
                      <a:pt x="578" y="1203"/>
                    </a:cubicBezTo>
                    <a:cubicBezTo>
                      <a:pt x="361" y="1790"/>
                      <a:pt x="113" y="1952"/>
                      <a:pt x="113" y="1952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Hand Outline"/>
              <p:cNvSpPr>
                <a:spLocks noEditPoints="1"/>
              </p:cNvSpPr>
              <p:nvPr/>
            </p:nvSpPr>
            <p:spPr bwMode="auto">
              <a:xfrm>
                <a:off x="4283075" y="0"/>
                <a:ext cx="4141788" cy="3305175"/>
              </a:xfrm>
              <a:custGeom>
                <a:avLst/>
                <a:gdLst>
                  <a:gd name="T0" fmla="*/ 2465 w 17919"/>
                  <a:gd name="T1" fmla="*/ 539 h 14299"/>
                  <a:gd name="T2" fmla="*/ 1184 w 17919"/>
                  <a:gd name="T3" fmla="*/ 2143 h 14299"/>
                  <a:gd name="T4" fmla="*/ 184 w 17919"/>
                  <a:gd name="T5" fmla="*/ 6774 h 14299"/>
                  <a:gd name="T6" fmla="*/ 2591 w 17919"/>
                  <a:gd name="T7" fmla="*/ 7277 h 14299"/>
                  <a:gd name="T8" fmla="*/ 5520 w 17919"/>
                  <a:gd name="T9" fmla="*/ 5917 h 14299"/>
                  <a:gd name="T10" fmla="*/ 6560 w 17919"/>
                  <a:gd name="T11" fmla="*/ 6380 h 14299"/>
                  <a:gd name="T12" fmla="*/ 2970 w 17919"/>
                  <a:gd name="T13" fmla="*/ 9691 h 14299"/>
                  <a:gd name="T14" fmla="*/ 2884 w 17919"/>
                  <a:gd name="T15" fmla="*/ 14228 h 14299"/>
                  <a:gd name="T16" fmla="*/ 4714 w 17919"/>
                  <a:gd name="T17" fmla="*/ 13059 h 14299"/>
                  <a:gd name="T18" fmla="*/ 10608 w 17919"/>
                  <a:gd name="T19" fmla="*/ 12385 h 14299"/>
                  <a:gd name="T20" fmla="*/ 14269 w 17919"/>
                  <a:gd name="T21" fmla="*/ 13983 h 14299"/>
                  <a:gd name="T22" fmla="*/ 17265 w 17919"/>
                  <a:gd name="T23" fmla="*/ 7962 h 14299"/>
                  <a:gd name="T24" fmla="*/ 10727 w 17919"/>
                  <a:gd name="T25" fmla="*/ 1753 h 14299"/>
                  <a:gd name="T26" fmla="*/ 10656 w 17919"/>
                  <a:gd name="T27" fmla="*/ 1822 h 14299"/>
                  <a:gd name="T28" fmla="*/ 17172 w 17919"/>
                  <a:gd name="T29" fmla="*/ 7996 h 14299"/>
                  <a:gd name="T30" fmla="*/ 14269 w 17919"/>
                  <a:gd name="T31" fmla="*/ 13884 h 14299"/>
                  <a:gd name="T32" fmla="*/ 10600 w 17919"/>
                  <a:gd name="T33" fmla="*/ 12286 h 14299"/>
                  <a:gd name="T34" fmla="*/ 3765 w 17919"/>
                  <a:gd name="T35" fmla="*/ 13592 h 14299"/>
                  <a:gd name="T36" fmla="*/ 1984 w 17919"/>
                  <a:gd name="T37" fmla="*/ 13511 h 14299"/>
                  <a:gd name="T38" fmla="*/ 3030 w 17919"/>
                  <a:gd name="T39" fmla="*/ 9770 h 14299"/>
                  <a:gd name="T40" fmla="*/ 6652 w 17919"/>
                  <a:gd name="T41" fmla="*/ 6344 h 14299"/>
                  <a:gd name="T42" fmla="*/ 5263 w 17919"/>
                  <a:gd name="T43" fmla="*/ 4978 h 14299"/>
                  <a:gd name="T44" fmla="*/ 1814 w 17919"/>
                  <a:gd name="T45" fmla="*/ 6454 h 14299"/>
                  <a:gd name="T46" fmla="*/ 281 w 17919"/>
                  <a:gd name="T47" fmla="*/ 6793 h 14299"/>
                  <a:gd name="T48" fmla="*/ 442 w 17919"/>
                  <a:gd name="T49" fmla="*/ 4004 h 14299"/>
                  <a:gd name="T50" fmla="*/ 2196 w 17919"/>
                  <a:gd name="T51" fmla="*/ 1651 h 14299"/>
                  <a:gd name="T52" fmla="*/ 6628 w 17919"/>
                  <a:gd name="T53" fmla="*/ 1260 h 14299"/>
                  <a:gd name="T54" fmla="*/ 8977 w 17919"/>
                  <a:gd name="T55" fmla="*/ 1695 h 14299"/>
                  <a:gd name="T56" fmla="*/ 7985 w 17919"/>
                  <a:gd name="T57" fmla="*/ 1017 h 14299"/>
                  <a:gd name="T58" fmla="*/ 5197 w 17919"/>
                  <a:gd name="T59" fmla="*/ 1077 h 14299"/>
                  <a:gd name="T60" fmla="*/ 489 w 17919"/>
                  <a:gd name="T61" fmla="*/ 3794 h 14299"/>
                  <a:gd name="T62" fmla="*/ 2475 w 17919"/>
                  <a:gd name="T63" fmla="*/ 638 h 14299"/>
                  <a:gd name="T64" fmla="*/ 3643 w 17919"/>
                  <a:gd name="T65" fmla="*/ 4729 h 14299"/>
                  <a:gd name="T66" fmla="*/ 2583 w 17919"/>
                  <a:gd name="T67" fmla="*/ 7179 h 14299"/>
                  <a:gd name="T68" fmla="*/ 3376 w 17919"/>
                  <a:gd name="T69" fmla="*/ 4761 h 14299"/>
                  <a:gd name="T70" fmla="*/ 4944 w 17919"/>
                  <a:gd name="T71" fmla="*/ 4993 h 14299"/>
                  <a:gd name="T72" fmla="*/ 3721 w 17919"/>
                  <a:gd name="T73" fmla="*/ 6098 h 14299"/>
                  <a:gd name="T74" fmla="*/ 6199 w 17919"/>
                  <a:gd name="T75" fmla="*/ 5645 h 14299"/>
                  <a:gd name="T76" fmla="*/ 4048 w 17919"/>
                  <a:gd name="T77" fmla="*/ 11286 h 14299"/>
                  <a:gd name="T78" fmla="*/ 3752 w 17919"/>
                  <a:gd name="T79" fmla="*/ 11784 h 14299"/>
                  <a:gd name="T80" fmla="*/ 3838 w 17919"/>
                  <a:gd name="T81" fmla="*/ 13015 h 14299"/>
                  <a:gd name="T82" fmla="*/ 3756 w 17919"/>
                  <a:gd name="T83" fmla="*/ 13249 h 14299"/>
                  <a:gd name="T84" fmla="*/ 3831 w 17919"/>
                  <a:gd name="T85" fmla="*/ 13264 h 14299"/>
                  <a:gd name="T86" fmla="*/ 4345 w 17919"/>
                  <a:gd name="T87" fmla="*/ 11698 h 14299"/>
                  <a:gd name="T88" fmla="*/ 4048 w 17919"/>
                  <a:gd name="T89" fmla="*/ 11384 h 14299"/>
                  <a:gd name="T90" fmla="*/ 4219 w 17919"/>
                  <a:gd name="T91" fmla="*/ 12459 h 14299"/>
                  <a:gd name="T92" fmla="*/ 3892 w 17919"/>
                  <a:gd name="T93" fmla="*/ 11923 h 14299"/>
                  <a:gd name="T94" fmla="*/ 4040 w 17919"/>
                  <a:gd name="T95" fmla="*/ 11387 h 14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19" h="14299">
                    <a:moveTo>
                      <a:pt x="8522" y="0"/>
                    </a:moveTo>
                    <a:cubicBezTo>
                      <a:pt x="7479" y="30"/>
                      <a:pt x="6461" y="398"/>
                      <a:pt x="5437" y="228"/>
                    </a:cubicBezTo>
                    <a:cubicBezTo>
                      <a:pt x="5436" y="228"/>
                      <a:pt x="5436" y="228"/>
                      <a:pt x="5435" y="228"/>
                    </a:cubicBezTo>
                    <a:cubicBezTo>
                      <a:pt x="4402" y="23"/>
                      <a:pt x="3447" y="543"/>
                      <a:pt x="2465" y="539"/>
                    </a:cubicBezTo>
                    <a:cubicBezTo>
                      <a:pt x="2459" y="539"/>
                      <a:pt x="2454" y="540"/>
                      <a:pt x="2448" y="542"/>
                    </a:cubicBezTo>
                    <a:cubicBezTo>
                      <a:pt x="2088" y="672"/>
                      <a:pt x="1885" y="961"/>
                      <a:pt x="1716" y="1270"/>
                    </a:cubicBezTo>
                    <a:cubicBezTo>
                      <a:pt x="1547" y="1578"/>
                      <a:pt x="1409" y="1909"/>
                      <a:pt x="1184" y="2143"/>
                    </a:cubicBezTo>
                    <a:cubicBezTo>
                      <a:pt x="1184" y="2143"/>
                      <a:pt x="1184" y="2143"/>
                      <a:pt x="1184" y="2143"/>
                    </a:cubicBezTo>
                    <a:cubicBezTo>
                      <a:pt x="701" y="2655"/>
                      <a:pt x="486" y="3311"/>
                      <a:pt x="347" y="3973"/>
                    </a:cubicBezTo>
                    <a:cubicBezTo>
                      <a:pt x="14" y="4416"/>
                      <a:pt x="0" y="4892"/>
                      <a:pt x="56" y="5364"/>
                    </a:cubicBezTo>
                    <a:cubicBezTo>
                      <a:pt x="113" y="5839"/>
                      <a:pt x="236" y="6316"/>
                      <a:pt x="184" y="6773"/>
                    </a:cubicBezTo>
                    <a:cubicBezTo>
                      <a:pt x="184" y="6773"/>
                      <a:pt x="184" y="6774"/>
                      <a:pt x="184" y="6774"/>
                    </a:cubicBezTo>
                    <a:cubicBezTo>
                      <a:pt x="117" y="7022"/>
                      <a:pt x="161" y="7224"/>
                      <a:pt x="278" y="7365"/>
                    </a:cubicBezTo>
                    <a:cubicBezTo>
                      <a:pt x="395" y="7507"/>
                      <a:pt x="580" y="7584"/>
                      <a:pt x="780" y="7600"/>
                    </a:cubicBezTo>
                    <a:cubicBezTo>
                      <a:pt x="1161" y="7631"/>
                      <a:pt x="1610" y="7439"/>
                      <a:pt x="1801" y="7013"/>
                    </a:cubicBezTo>
                    <a:cubicBezTo>
                      <a:pt x="1962" y="7143"/>
                      <a:pt x="2253" y="7307"/>
                      <a:pt x="2591" y="7277"/>
                    </a:cubicBezTo>
                    <a:cubicBezTo>
                      <a:pt x="2960" y="7244"/>
                      <a:pt x="3368" y="6969"/>
                      <a:pt x="3683" y="6189"/>
                    </a:cubicBezTo>
                    <a:cubicBezTo>
                      <a:pt x="3963" y="6386"/>
                      <a:pt x="4282" y="6346"/>
                      <a:pt x="4534" y="6204"/>
                    </a:cubicBezTo>
                    <a:cubicBezTo>
                      <a:pt x="4759" y="6077"/>
                      <a:pt x="4937" y="5877"/>
                      <a:pt x="5006" y="5685"/>
                    </a:cubicBezTo>
                    <a:cubicBezTo>
                      <a:pt x="5148" y="5857"/>
                      <a:pt x="5327" y="5922"/>
                      <a:pt x="5520" y="5917"/>
                    </a:cubicBezTo>
                    <a:cubicBezTo>
                      <a:pt x="5743" y="5912"/>
                      <a:pt x="5986" y="5824"/>
                      <a:pt x="6247" y="5733"/>
                    </a:cubicBezTo>
                    <a:cubicBezTo>
                      <a:pt x="6271" y="5724"/>
                      <a:pt x="6282" y="5728"/>
                      <a:pt x="6307" y="5754"/>
                    </a:cubicBezTo>
                    <a:cubicBezTo>
                      <a:pt x="6333" y="5780"/>
                      <a:pt x="6362" y="5830"/>
                      <a:pt x="6389" y="5894"/>
                    </a:cubicBezTo>
                    <a:cubicBezTo>
                      <a:pt x="6445" y="6023"/>
                      <a:pt x="6497" y="6207"/>
                      <a:pt x="6560" y="6380"/>
                    </a:cubicBezTo>
                    <a:cubicBezTo>
                      <a:pt x="6560" y="6381"/>
                      <a:pt x="6561" y="6382"/>
                      <a:pt x="6561" y="6383"/>
                    </a:cubicBezTo>
                    <a:cubicBezTo>
                      <a:pt x="6959" y="7311"/>
                      <a:pt x="6397" y="8508"/>
                      <a:pt x="5346" y="8824"/>
                    </a:cubicBezTo>
                    <a:cubicBezTo>
                      <a:pt x="4484" y="8817"/>
                      <a:pt x="3649" y="9178"/>
                      <a:pt x="2973" y="9688"/>
                    </a:cubicBezTo>
                    <a:cubicBezTo>
                      <a:pt x="2972" y="9689"/>
                      <a:pt x="2971" y="9690"/>
                      <a:pt x="2970" y="9691"/>
                    </a:cubicBezTo>
                    <a:cubicBezTo>
                      <a:pt x="2090" y="10260"/>
                      <a:pt x="1535" y="11275"/>
                      <a:pt x="1621" y="12332"/>
                    </a:cubicBezTo>
                    <a:cubicBezTo>
                      <a:pt x="1621" y="12333"/>
                      <a:pt x="1621" y="12335"/>
                      <a:pt x="1621" y="12336"/>
                    </a:cubicBezTo>
                    <a:cubicBezTo>
                      <a:pt x="1628" y="12717"/>
                      <a:pt x="1703" y="13180"/>
                      <a:pt x="1896" y="13556"/>
                    </a:cubicBezTo>
                    <a:cubicBezTo>
                      <a:pt x="2089" y="13932"/>
                      <a:pt x="2408" y="14222"/>
                      <a:pt x="2884" y="14228"/>
                    </a:cubicBezTo>
                    <a:cubicBezTo>
                      <a:pt x="3162" y="14299"/>
                      <a:pt x="3364" y="14243"/>
                      <a:pt x="3512" y="14121"/>
                    </a:cubicBezTo>
                    <a:cubicBezTo>
                      <a:pt x="3662" y="13998"/>
                      <a:pt x="3758" y="13816"/>
                      <a:pt x="3853" y="13638"/>
                    </a:cubicBezTo>
                    <a:cubicBezTo>
                      <a:pt x="3947" y="13460"/>
                      <a:pt x="4040" y="13286"/>
                      <a:pt x="4169" y="13174"/>
                    </a:cubicBezTo>
                    <a:cubicBezTo>
                      <a:pt x="4297" y="13062"/>
                      <a:pt x="4456" y="13005"/>
                      <a:pt x="4714" y="13059"/>
                    </a:cubicBezTo>
                    <a:cubicBezTo>
                      <a:pt x="4722" y="13061"/>
                      <a:pt x="4731" y="13060"/>
                      <a:pt x="4739" y="13057"/>
                    </a:cubicBezTo>
                    <a:cubicBezTo>
                      <a:pt x="5786" y="12708"/>
                      <a:pt x="6834" y="12180"/>
                      <a:pt x="7943" y="12428"/>
                    </a:cubicBezTo>
                    <a:cubicBezTo>
                      <a:pt x="7943" y="12428"/>
                      <a:pt x="7943" y="12428"/>
                      <a:pt x="7943" y="12428"/>
                    </a:cubicBezTo>
                    <a:cubicBezTo>
                      <a:pt x="8837" y="12628"/>
                      <a:pt x="9729" y="12470"/>
                      <a:pt x="10608" y="12385"/>
                    </a:cubicBezTo>
                    <a:lnTo>
                      <a:pt x="10610" y="12385"/>
                    </a:lnTo>
                    <a:cubicBezTo>
                      <a:pt x="11319" y="12337"/>
                      <a:pt x="11867" y="12719"/>
                      <a:pt x="12423" y="13127"/>
                    </a:cubicBezTo>
                    <a:cubicBezTo>
                      <a:pt x="12978" y="13535"/>
                      <a:pt x="13539" y="13969"/>
                      <a:pt x="14267" y="13983"/>
                    </a:cubicBezTo>
                    <a:cubicBezTo>
                      <a:pt x="14268" y="13983"/>
                      <a:pt x="14269" y="13983"/>
                      <a:pt x="14269" y="13983"/>
                    </a:cubicBezTo>
                    <a:cubicBezTo>
                      <a:pt x="15180" y="13956"/>
                      <a:pt x="16084" y="13573"/>
                      <a:pt x="16727" y="12924"/>
                    </a:cubicBezTo>
                    <a:cubicBezTo>
                      <a:pt x="16728" y="12924"/>
                      <a:pt x="16729" y="12923"/>
                      <a:pt x="16729" y="12922"/>
                    </a:cubicBezTo>
                    <a:cubicBezTo>
                      <a:pt x="17919" y="11585"/>
                      <a:pt x="17896" y="9544"/>
                      <a:pt x="17266" y="7965"/>
                    </a:cubicBezTo>
                    <a:cubicBezTo>
                      <a:pt x="17265" y="7964"/>
                      <a:pt x="17265" y="7963"/>
                      <a:pt x="17265" y="7962"/>
                    </a:cubicBezTo>
                    <a:cubicBezTo>
                      <a:pt x="17075" y="7402"/>
                      <a:pt x="16669" y="7040"/>
                      <a:pt x="16211" y="6744"/>
                    </a:cubicBezTo>
                    <a:cubicBezTo>
                      <a:pt x="15752" y="6448"/>
                      <a:pt x="15239" y="6215"/>
                      <a:pt x="14820" y="5915"/>
                    </a:cubicBezTo>
                    <a:cubicBezTo>
                      <a:pt x="14820" y="5915"/>
                      <a:pt x="14819" y="5914"/>
                      <a:pt x="14819" y="5914"/>
                    </a:cubicBezTo>
                    <a:cubicBezTo>
                      <a:pt x="13340" y="4654"/>
                      <a:pt x="12086" y="3149"/>
                      <a:pt x="10727" y="1753"/>
                    </a:cubicBezTo>
                    <a:cubicBezTo>
                      <a:pt x="10097" y="1103"/>
                      <a:pt x="9513" y="188"/>
                      <a:pt x="8533" y="1"/>
                    </a:cubicBezTo>
                    <a:cubicBezTo>
                      <a:pt x="8530" y="0"/>
                      <a:pt x="8526" y="0"/>
                      <a:pt x="8522" y="0"/>
                    </a:cubicBezTo>
                    <a:close/>
                    <a:moveTo>
                      <a:pt x="8519" y="99"/>
                    </a:moveTo>
                    <a:cubicBezTo>
                      <a:pt x="9444" y="278"/>
                      <a:pt x="10017" y="1162"/>
                      <a:pt x="10656" y="1822"/>
                    </a:cubicBezTo>
                    <a:cubicBezTo>
                      <a:pt x="12012" y="3215"/>
                      <a:pt x="13267" y="4723"/>
                      <a:pt x="14756" y="5990"/>
                    </a:cubicBezTo>
                    <a:cubicBezTo>
                      <a:pt x="14757" y="5991"/>
                      <a:pt x="14758" y="5992"/>
                      <a:pt x="14759" y="5993"/>
                    </a:cubicBezTo>
                    <a:cubicBezTo>
                      <a:pt x="15190" y="6303"/>
                      <a:pt x="15706" y="6536"/>
                      <a:pt x="16157" y="6827"/>
                    </a:cubicBezTo>
                    <a:cubicBezTo>
                      <a:pt x="16608" y="7118"/>
                      <a:pt x="16992" y="7463"/>
                      <a:pt x="17172" y="7996"/>
                    </a:cubicBezTo>
                    <a:cubicBezTo>
                      <a:pt x="17172" y="7997"/>
                      <a:pt x="17172" y="7998"/>
                      <a:pt x="17173" y="7999"/>
                    </a:cubicBezTo>
                    <a:cubicBezTo>
                      <a:pt x="17793" y="9551"/>
                      <a:pt x="17812" y="11554"/>
                      <a:pt x="16657" y="12854"/>
                    </a:cubicBezTo>
                    <a:cubicBezTo>
                      <a:pt x="16656" y="12855"/>
                      <a:pt x="16656" y="12856"/>
                      <a:pt x="16655" y="12856"/>
                    </a:cubicBezTo>
                    <a:cubicBezTo>
                      <a:pt x="16032" y="13484"/>
                      <a:pt x="15152" y="13857"/>
                      <a:pt x="14269" y="13884"/>
                    </a:cubicBezTo>
                    <a:lnTo>
                      <a:pt x="14266" y="13884"/>
                    </a:lnTo>
                    <a:cubicBezTo>
                      <a:pt x="13578" y="13870"/>
                      <a:pt x="13037" y="13455"/>
                      <a:pt x="12481" y="13047"/>
                    </a:cubicBezTo>
                    <a:cubicBezTo>
                      <a:pt x="11925" y="12637"/>
                      <a:pt x="11350" y="12235"/>
                      <a:pt x="10602" y="12286"/>
                    </a:cubicBezTo>
                    <a:cubicBezTo>
                      <a:pt x="10601" y="12286"/>
                      <a:pt x="10601" y="12286"/>
                      <a:pt x="10600" y="12286"/>
                    </a:cubicBezTo>
                    <a:cubicBezTo>
                      <a:pt x="9716" y="12372"/>
                      <a:pt x="8834" y="12526"/>
                      <a:pt x="7965" y="12331"/>
                    </a:cubicBezTo>
                    <a:cubicBezTo>
                      <a:pt x="6818" y="12075"/>
                      <a:pt x="5752" y="12614"/>
                      <a:pt x="4719" y="12960"/>
                    </a:cubicBezTo>
                    <a:cubicBezTo>
                      <a:pt x="4447" y="12906"/>
                      <a:pt x="4248" y="12972"/>
                      <a:pt x="4103" y="13099"/>
                    </a:cubicBezTo>
                    <a:cubicBezTo>
                      <a:pt x="3955" y="13229"/>
                      <a:pt x="3860" y="13414"/>
                      <a:pt x="3765" y="13592"/>
                    </a:cubicBezTo>
                    <a:cubicBezTo>
                      <a:pt x="3671" y="13769"/>
                      <a:pt x="3577" y="13940"/>
                      <a:pt x="3450" y="14045"/>
                    </a:cubicBezTo>
                    <a:cubicBezTo>
                      <a:pt x="3322" y="14150"/>
                      <a:pt x="3161" y="14199"/>
                      <a:pt x="2902" y="14131"/>
                    </a:cubicBezTo>
                    <a:cubicBezTo>
                      <a:pt x="2898" y="14130"/>
                      <a:pt x="2894" y="14130"/>
                      <a:pt x="2890" y="14130"/>
                    </a:cubicBezTo>
                    <a:cubicBezTo>
                      <a:pt x="2450" y="14126"/>
                      <a:pt x="2167" y="13868"/>
                      <a:pt x="1984" y="13511"/>
                    </a:cubicBezTo>
                    <a:cubicBezTo>
                      <a:pt x="1801" y="13154"/>
                      <a:pt x="1726" y="12700"/>
                      <a:pt x="1720" y="12331"/>
                    </a:cubicBezTo>
                    <a:cubicBezTo>
                      <a:pt x="1720" y="12330"/>
                      <a:pt x="1720" y="12329"/>
                      <a:pt x="1720" y="12328"/>
                    </a:cubicBezTo>
                    <a:cubicBezTo>
                      <a:pt x="1636" y="11307"/>
                      <a:pt x="2173" y="10322"/>
                      <a:pt x="3026" y="9771"/>
                    </a:cubicBezTo>
                    <a:cubicBezTo>
                      <a:pt x="3028" y="9771"/>
                      <a:pt x="3029" y="9770"/>
                      <a:pt x="3030" y="9770"/>
                    </a:cubicBezTo>
                    <a:cubicBezTo>
                      <a:pt x="3696" y="9266"/>
                      <a:pt x="4516" y="8913"/>
                      <a:pt x="5354" y="8923"/>
                    </a:cubicBezTo>
                    <a:cubicBezTo>
                      <a:pt x="5359" y="8923"/>
                      <a:pt x="5364" y="8922"/>
                      <a:pt x="5369" y="8920"/>
                    </a:cubicBezTo>
                    <a:cubicBezTo>
                      <a:pt x="6480" y="8591"/>
                      <a:pt x="7075" y="7334"/>
                      <a:pt x="6653" y="6346"/>
                    </a:cubicBezTo>
                    <a:cubicBezTo>
                      <a:pt x="6653" y="6345"/>
                      <a:pt x="6652" y="6344"/>
                      <a:pt x="6652" y="6344"/>
                    </a:cubicBezTo>
                    <a:cubicBezTo>
                      <a:pt x="6591" y="6176"/>
                      <a:pt x="6540" y="5993"/>
                      <a:pt x="6480" y="5855"/>
                    </a:cubicBezTo>
                    <a:cubicBezTo>
                      <a:pt x="6450" y="5786"/>
                      <a:pt x="6420" y="5727"/>
                      <a:pt x="6378" y="5685"/>
                    </a:cubicBezTo>
                    <a:cubicBezTo>
                      <a:pt x="6376" y="5675"/>
                      <a:pt x="6371" y="5666"/>
                      <a:pt x="6364" y="5659"/>
                    </a:cubicBezTo>
                    <a:cubicBezTo>
                      <a:pt x="6364" y="5659"/>
                      <a:pt x="5827" y="5133"/>
                      <a:pt x="5263" y="4978"/>
                    </a:cubicBezTo>
                    <a:cubicBezTo>
                      <a:pt x="4813" y="4855"/>
                      <a:pt x="4222" y="4633"/>
                      <a:pt x="3701" y="4629"/>
                    </a:cubicBezTo>
                    <a:cubicBezTo>
                      <a:pt x="3581" y="4628"/>
                      <a:pt x="3464" y="4638"/>
                      <a:pt x="3354" y="4665"/>
                    </a:cubicBezTo>
                    <a:cubicBezTo>
                      <a:pt x="2838" y="4787"/>
                      <a:pt x="2414" y="5207"/>
                      <a:pt x="2124" y="5635"/>
                    </a:cubicBezTo>
                    <a:cubicBezTo>
                      <a:pt x="1970" y="5862"/>
                      <a:pt x="1874" y="6185"/>
                      <a:pt x="1814" y="6454"/>
                    </a:cubicBezTo>
                    <a:cubicBezTo>
                      <a:pt x="1761" y="6693"/>
                      <a:pt x="1738" y="6880"/>
                      <a:pt x="1733" y="6920"/>
                    </a:cubicBezTo>
                    <a:cubicBezTo>
                      <a:pt x="1575" y="7342"/>
                      <a:pt x="1145" y="7530"/>
                      <a:pt x="787" y="7502"/>
                    </a:cubicBezTo>
                    <a:cubicBezTo>
                      <a:pt x="608" y="7487"/>
                      <a:pt x="451" y="7418"/>
                      <a:pt x="354" y="7302"/>
                    </a:cubicBezTo>
                    <a:cubicBezTo>
                      <a:pt x="258" y="7185"/>
                      <a:pt x="217" y="7021"/>
                      <a:pt x="281" y="6793"/>
                    </a:cubicBezTo>
                    <a:cubicBezTo>
                      <a:pt x="282" y="6791"/>
                      <a:pt x="282" y="6788"/>
                      <a:pt x="282" y="6786"/>
                    </a:cubicBezTo>
                    <a:cubicBezTo>
                      <a:pt x="338" y="6303"/>
                      <a:pt x="210" y="5819"/>
                      <a:pt x="155" y="5353"/>
                    </a:cubicBezTo>
                    <a:cubicBezTo>
                      <a:pt x="99" y="4886"/>
                      <a:pt x="112" y="4443"/>
                      <a:pt x="433" y="4023"/>
                    </a:cubicBezTo>
                    <a:cubicBezTo>
                      <a:pt x="437" y="4018"/>
                      <a:pt x="441" y="4011"/>
                      <a:pt x="442" y="4004"/>
                    </a:cubicBezTo>
                    <a:cubicBezTo>
                      <a:pt x="445" y="3990"/>
                      <a:pt x="448" y="3977"/>
                      <a:pt x="451" y="3964"/>
                    </a:cubicBezTo>
                    <a:cubicBezTo>
                      <a:pt x="471" y="3969"/>
                      <a:pt x="494" y="3959"/>
                      <a:pt x="505" y="3941"/>
                    </a:cubicBezTo>
                    <a:cubicBezTo>
                      <a:pt x="505" y="3941"/>
                      <a:pt x="1199" y="2970"/>
                      <a:pt x="1554" y="2492"/>
                    </a:cubicBezTo>
                    <a:cubicBezTo>
                      <a:pt x="1771" y="2201"/>
                      <a:pt x="1933" y="1869"/>
                      <a:pt x="2196" y="1651"/>
                    </a:cubicBezTo>
                    <a:cubicBezTo>
                      <a:pt x="2391" y="1489"/>
                      <a:pt x="2631" y="1370"/>
                      <a:pt x="2877" y="1311"/>
                    </a:cubicBezTo>
                    <a:cubicBezTo>
                      <a:pt x="3474" y="1166"/>
                      <a:pt x="4410" y="1152"/>
                      <a:pt x="5194" y="1176"/>
                    </a:cubicBezTo>
                    <a:cubicBezTo>
                      <a:pt x="5978" y="1200"/>
                      <a:pt x="6611" y="1261"/>
                      <a:pt x="6611" y="1261"/>
                    </a:cubicBezTo>
                    <a:cubicBezTo>
                      <a:pt x="6617" y="1262"/>
                      <a:pt x="6622" y="1262"/>
                      <a:pt x="6628" y="1260"/>
                    </a:cubicBezTo>
                    <a:cubicBezTo>
                      <a:pt x="6628" y="1260"/>
                      <a:pt x="6855" y="1201"/>
                      <a:pt x="7136" y="1153"/>
                    </a:cubicBezTo>
                    <a:cubicBezTo>
                      <a:pt x="7418" y="1105"/>
                      <a:pt x="7757" y="1071"/>
                      <a:pt x="7965" y="1115"/>
                    </a:cubicBezTo>
                    <a:cubicBezTo>
                      <a:pt x="8144" y="1152"/>
                      <a:pt x="8402" y="1297"/>
                      <a:pt x="8609" y="1433"/>
                    </a:cubicBezTo>
                    <a:cubicBezTo>
                      <a:pt x="8817" y="1569"/>
                      <a:pt x="8977" y="1695"/>
                      <a:pt x="8977" y="1695"/>
                    </a:cubicBezTo>
                    <a:cubicBezTo>
                      <a:pt x="8997" y="1712"/>
                      <a:pt x="9032" y="1709"/>
                      <a:pt x="9048" y="1688"/>
                    </a:cubicBezTo>
                    <a:cubicBezTo>
                      <a:pt x="9065" y="1667"/>
                      <a:pt x="9060" y="1632"/>
                      <a:pt x="9038" y="1617"/>
                    </a:cubicBezTo>
                    <a:cubicBezTo>
                      <a:pt x="9038" y="1617"/>
                      <a:pt x="8876" y="1489"/>
                      <a:pt x="8664" y="1350"/>
                    </a:cubicBezTo>
                    <a:cubicBezTo>
                      <a:pt x="8452" y="1211"/>
                      <a:pt x="8194" y="1061"/>
                      <a:pt x="7985" y="1017"/>
                    </a:cubicBezTo>
                    <a:cubicBezTo>
                      <a:pt x="7926" y="1005"/>
                      <a:pt x="7860" y="998"/>
                      <a:pt x="7790" y="995"/>
                    </a:cubicBezTo>
                    <a:cubicBezTo>
                      <a:pt x="7580" y="988"/>
                      <a:pt x="7334" y="1019"/>
                      <a:pt x="7120" y="1055"/>
                    </a:cubicBezTo>
                    <a:cubicBezTo>
                      <a:pt x="6842" y="1103"/>
                      <a:pt x="6625" y="1159"/>
                      <a:pt x="6612" y="1162"/>
                    </a:cubicBezTo>
                    <a:cubicBezTo>
                      <a:pt x="6600" y="1161"/>
                      <a:pt x="5977" y="1101"/>
                      <a:pt x="5197" y="1077"/>
                    </a:cubicBezTo>
                    <a:cubicBezTo>
                      <a:pt x="4410" y="1053"/>
                      <a:pt x="3471" y="1064"/>
                      <a:pt x="2853" y="1214"/>
                    </a:cubicBezTo>
                    <a:cubicBezTo>
                      <a:pt x="2592" y="1278"/>
                      <a:pt x="2341" y="1403"/>
                      <a:pt x="2133" y="1574"/>
                    </a:cubicBezTo>
                    <a:cubicBezTo>
                      <a:pt x="1847" y="1811"/>
                      <a:pt x="1684" y="2152"/>
                      <a:pt x="1475" y="2433"/>
                    </a:cubicBezTo>
                    <a:cubicBezTo>
                      <a:pt x="1168" y="2845"/>
                      <a:pt x="639" y="3584"/>
                      <a:pt x="489" y="3794"/>
                    </a:cubicBezTo>
                    <a:cubicBezTo>
                      <a:pt x="626" y="3211"/>
                      <a:pt x="839" y="2653"/>
                      <a:pt x="1255" y="2211"/>
                    </a:cubicBezTo>
                    <a:cubicBezTo>
                      <a:pt x="1256" y="2211"/>
                      <a:pt x="1256" y="2211"/>
                      <a:pt x="1256" y="2211"/>
                    </a:cubicBezTo>
                    <a:cubicBezTo>
                      <a:pt x="1498" y="1958"/>
                      <a:pt x="1638" y="1619"/>
                      <a:pt x="1803" y="1317"/>
                    </a:cubicBezTo>
                    <a:cubicBezTo>
                      <a:pt x="1967" y="1017"/>
                      <a:pt x="2152" y="757"/>
                      <a:pt x="2475" y="638"/>
                    </a:cubicBezTo>
                    <a:cubicBezTo>
                      <a:pt x="3488" y="639"/>
                      <a:pt x="4431" y="129"/>
                      <a:pt x="5417" y="326"/>
                    </a:cubicBezTo>
                    <a:cubicBezTo>
                      <a:pt x="5418" y="326"/>
                      <a:pt x="5418" y="326"/>
                      <a:pt x="5419" y="326"/>
                    </a:cubicBezTo>
                    <a:cubicBezTo>
                      <a:pt x="6475" y="501"/>
                      <a:pt x="7499" y="130"/>
                      <a:pt x="8519" y="99"/>
                    </a:cubicBezTo>
                    <a:close/>
                    <a:moveTo>
                      <a:pt x="3643" y="4729"/>
                    </a:moveTo>
                    <a:cubicBezTo>
                      <a:pt x="3679" y="4729"/>
                      <a:pt x="3716" y="4729"/>
                      <a:pt x="3754" y="4731"/>
                    </a:cubicBezTo>
                    <a:cubicBezTo>
                      <a:pt x="3811" y="5144"/>
                      <a:pt x="3708" y="5612"/>
                      <a:pt x="3623" y="6081"/>
                    </a:cubicBezTo>
                    <a:cubicBezTo>
                      <a:pt x="3619" y="6085"/>
                      <a:pt x="3616" y="6090"/>
                      <a:pt x="3614" y="6095"/>
                    </a:cubicBezTo>
                    <a:cubicBezTo>
                      <a:pt x="3304" y="6902"/>
                      <a:pt x="2919" y="7149"/>
                      <a:pt x="2583" y="7179"/>
                    </a:cubicBezTo>
                    <a:cubicBezTo>
                      <a:pt x="2262" y="7207"/>
                      <a:pt x="1971" y="7030"/>
                      <a:pt x="1834" y="6912"/>
                    </a:cubicBezTo>
                    <a:cubicBezTo>
                      <a:pt x="1843" y="6842"/>
                      <a:pt x="1866" y="6675"/>
                      <a:pt x="1911" y="6475"/>
                    </a:cubicBezTo>
                    <a:cubicBezTo>
                      <a:pt x="1970" y="6213"/>
                      <a:pt x="2066" y="5896"/>
                      <a:pt x="2206" y="5691"/>
                    </a:cubicBezTo>
                    <a:cubicBezTo>
                      <a:pt x="2488" y="5275"/>
                      <a:pt x="2899" y="4874"/>
                      <a:pt x="3376" y="4761"/>
                    </a:cubicBezTo>
                    <a:cubicBezTo>
                      <a:pt x="3460" y="4741"/>
                      <a:pt x="3550" y="4731"/>
                      <a:pt x="3643" y="4729"/>
                    </a:cubicBezTo>
                    <a:close/>
                    <a:moveTo>
                      <a:pt x="3855" y="4738"/>
                    </a:moveTo>
                    <a:cubicBezTo>
                      <a:pt x="4208" y="4770"/>
                      <a:pt x="4596" y="4886"/>
                      <a:pt x="4943" y="4989"/>
                    </a:cubicBezTo>
                    <a:cubicBezTo>
                      <a:pt x="4944" y="4990"/>
                      <a:pt x="4944" y="4992"/>
                      <a:pt x="4944" y="4993"/>
                    </a:cubicBezTo>
                    <a:cubicBezTo>
                      <a:pt x="5000" y="5173"/>
                      <a:pt x="4982" y="5354"/>
                      <a:pt x="4934" y="5541"/>
                    </a:cubicBezTo>
                    <a:cubicBezTo>
                      <a:pt x="4930" y="5552"/>
                      <a:pt x="4930" y="5565"/>
                      <a:pt x="4935" y="5576"/>
                    </a:cubicBezTo>
                    <a:cubicBezTo>
                      <a:pt x="4905" y="5744"/>
                      <a:pt x="4724" y="5983"/>
                      <a:pt x="4485" y="6118"/>
                    </a:cubicBezTo>
                    <a:cubicBezTo>
                      <a:pt x="4251" y="6250"/>
                      <a:pt x="3973" y="6288"/>
                      <a:pt x="3721" y="6098"/>
                    </a:cubicBezTo>
                    <a:cubicBezTo>
                      <a:pt x="3803" y="5640"/>
                      <a:pt x="3909" y="5171"/>
                      <a:pt x="3855" y="4738"/>
                    </a:cubicBezTo>
                    <a:close/>
                    <a:moveTo>
                      <a:pt x="5054" y="5022"/>
                    </a:moveTo>
                    <a:cubicBezTo>
                      <a:pt x="5117" y="5040"/>
                      <a:pt x="5178" y="5058"/>
                      <a:pt x="5237" y="5074"/>
                    </a:cubicBezTo>
                    <a:cubicBezTo>
                      <a:pt x="5627" y="5181"/>
                      <a:pt x="6022" y="5492"/>
                      <a:pt x="6199" y="5645"/>
                    </a:cubicBezTo>
                    <a:cubicBezTo>
                      <a:pt x="5944" y="5734"/>
                      <a:pt x="5712" y="5813"/>
                      <a:pt x="5518" y="5818"/>
                    </a:cubicBezTo>
                    <a:cubicBezTo>
                      <a:pt x="5322" y="5823"/>
                      <a:pt x="5166" y="5761"/>
                      <a:pt x="5033" y="5553"/>
                    </a:cubicBezTo>
                    <a:cubicBezTo>
                      <a:pt x="5077" y="5379"/>
                      <a:pt x="5096" y="5201"/>
                      <a:pt x="5054" y="5022"/>
                    </a:cubicBezTo>
                    <a:close/>
                    <a:moveTo>
                      <a:pt x="4048" y="11286"/>
                    </a:moveTo>
                    <a:cubicBezTo>
                      <a:pt x="4031" y="11286"/>
                      <a:pt x="4015" y="11290"/>
                      <a:pt x="4001" y="11296"/>
                    </a:cubicBezTo>
                    <a:cubicBezTo>
                      <a:pt x="3973" y="11308"/>
                      <a:pt x="3949" y="11329"/>
                      <a:pt x="3926" y="11353"/>
                    </a:cubicBezTo>
                    <a:cubicBezTo>
                      <a:pt x="3881" y="11402"/>
                      <a:pt x="3840" y="11470"/>
                      <a:pt x="3809" y="11546"/>
                    </a:cubicBezTo>
                    <a:cubicBezTo>
                      <a:pt x="3777" y="11622"/>
                      <a:pt x="3755" y="11705"/>
                      <a:pt x="3752" y="11784"/>
                    </a:cubicBezTo>
                    <a:cubicBezTo>
                      <a:pt x="3750" y="11863"/>
                      <a:pt x="3767" y="11942"/>
                      <a:pt x="3824" y="11995"/>
                    </a:cubicBezTo>
                    <a:cubicBezTo>
                      <a:pt x="3845" y="12014"/>
                      <a:pt x="3877" y="12103"/>
                      <a:pt x="3889" y="12221"/>
                    </a:cubicBezTo>
                    <a:cubicBezTo>
                      <a:pt x="3901" y="12338"/>
                      <a:pt x="3900" y="12484"/>
                      <a:pt x="3890" y="12627"/>
                    </a:cubicBezTo>
                    <a:cubicBezTo>
                      <a:pt x="3880" y="12770"/>
                      <a:pt x="3861" y="12909"/>
                      <a:pt x="3838" y="13015"/>
                    </a:cubicBezTo>
                    <a:cubicBezTo>
                      <a:pt x="3826" y="13068"/>
                      <a:pt x="3812" y="13112"/>
                      <a:pt x="3800" y="13142"/>
                    </a:cubicBezTo>
                    <a:cubicBezTo>
                      <a:pt x="3789" y="13166"/>
                      <a:pt x="3780" y="13176"/>
                      <a:pt x="3780" y="13178"/>
                    </a:cubicBezTo>
                    <a:cubicBezTo>
                      <a:pt x="3779" y="13178"/>
                      <a:pt x="3773" y="13184"/>
                      <a:pt x="3773" y="13184"/>
                    </a:cubicBezTo>
                    <a:cubicBezTo>
                      <a:pt x="3752" y="13197"/>
                      <a:pt x="3744" y="13227"/>
                      <a:pt x="3756" y="13249"/>
                    </a:cubicBezTo>
                    <a:cubicBezTo>
                      <a:pt x="3768" y="13271"/>
                      <a:pt x="3798" y="13281"/>
                      <a:pt x="3820" y="13270"/>
                    </a:cubicBezTo>
                    <a:cubicBezTo>
                      <a:pt x="3823" y="13269"/>
                      <a:pt x="3824" y="13267"/>
                      <a:pt x="3827" y="13266"/>
                    </a:cubicBezTo>
                    <a:lnTo>
                      <a:pt x="3827" y="13267"/>
                    </a:lnTo>
                    <a:cubicBezTo>
                      <a:pt x="3827" y="13267"/>
                      <a:pt x="3830" y="13264"/>
                      <a:pt x="3831" y="13264"/>
                    </a:cubicBezTo>
                    <a:cubicBezTo>
                      <a:pt x="3841" y="13258"/>
                      <a:pt x="3849" y="13251"/>
                      <a:pt x="3856" y="13243"/>
                    </a:cubicBezTo>
                    <a:cubicBezTo>
                      <a:pt x="3883" y="13221"/>
                      <a:pt x="3926" y="13183"/>
                      <a:pt x="3990" y="13101"/>
                    </a:cubicBezTo>
                    <a:cubicBezTo>
                      <a:pt x="4083" y="12983"/>
                      <a:pt x="4202" y="12791"/>
                      <a:pt x="4312" y="12493"/>
                    </a:cubicBezTo>
                    <a:cubicBezTo>
                      <a:pt x="4425" y="12187"/>
                      <a:pt x="4408" y="11909"/>
                      <a:pt x="4345" y="11698"/>
                    </a:cubicBezTo>
                    <a:cubicBezTo>
                      <a:pt x="4314" y="11593"/>
                      <a:pt x="4272" y="11505"/>
                      <a:pt x="4228" y="11437"/>
                    </a:cubicBezTo>
                    <a:cubicBezTo>
                      <a:pt x="4184" y="11369"/>
                      <a:pt x="4142" y="11322"/>
                      <a:pt x="4096" y="11298"/>
                    </a:cubicBezTo>
                    <a:cubicBezTo>
                      <a:pt x="4081" y="11289"/>
                      <a:pt x="4064" y="11286"/>
                      <a:pt x="4048" y="11286"/>
                    </a:cubicBezTo>
                    <a:close/>
                    <a:moveTo>
                      <a:pt x="4048" y="11384"/>
                    </a:moveTo>
                    <a:cubicBezTo>
                      <a:pt x="4048" y="11384"/>
                      <a:pt x="4048" y="11384"/>
                      <a:pt x="4049" y="11385"/>
                    </a:cubicBezTo>
                    <a:cubicBezTo>
                      <a:pt x="4066" y="11394"/>
                      <a:pt x="4106" y="11432"/>
                      <a:pt x="4145" y="11491"/>
                    </a:cubicBezTo>
                    <a:cubicBezTo>
                      <a:pt x="4183" y="11550"/>
                      <a:pt x="4222" y="11630"/>
                      <a:pt x="4250" y="11727"/>
                    </a:cubicBezTo>
                    <a:cubicBezTo>
                      <a:pt x="4307" y="11919"/>
                      <a:pt x="4324" y="12174"/>
                      <a:pt x="4219" y="12459"/>
                    </a:cubicBezTo>
                    <a:cubicBezTo>
                      <a:pt x="4123" y="12719"/>
                      <a:pt x="4022" y="12890"/>
                      <a:pt x="3940" y="13002"/>
                    </a:cubicBezTo>
                    <a:cubicBezTo>
                      <a:pt x="3962" y="12895"/>
                      <a:pt x="3980" y="12767"/>
                      <a:pt x="3989" y="12634"/>
                    </a:cubicBezTo>
                    <a:cubicBezTo>
                      <a:pt x="3999" y="12487"/>
                      <a:pt x="4000" y="12337"/>
                      <a:pt x="3987" y="12211"/>
                    </a:cubicBezTo>
                    <a:cubicBezTo>
                      <a:pt x="3974" y="12085"/>
                      <a:pt x="3956" y="11983"/>
                      <a:pt x="3892" y="11923"/>
                    </a:cubicBezTo>
                    <a:cubicBezTo>
                      <a:pt x="3864" y="11897"/>
                      <a:pt x="3849" y="11850"/>
                      <a:pt x="3851" y="11787"/>
                    </a:cubicBezTo>
                    <a:cubicBezTo>
                      <a:pt x="3854" y="11725"/>
                      <a:pt x="3872" y="11651"/>
                      <a:pt x="3900" y="11584"/>
                    </a:cubicBezTo>
                    <a:cubicBezTo>
                      <a:pt x="3928" y="11517"/>
                      <a:pt x="3965" y="11456"/>
                      <a:pt x="3998" y="11420"/>
                    </a:cubicBezTo>
                    <a:cubicBezTo>
                      <a:pt x="4015" y="11402"/>
                      <a:pt x="4031" y="11391"/>
                      <a:pt x="4040" y="11387"/>
                    </a:cubicBezTo>
                    <a:cubicBezTo>
                      <a:pt x="4045" y="11385"/>
                      <a:pt x="4047" y="11384"/>
                      <a:pt x="4048" y="1138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Arrow"/>
              <p:cNvSpPr>
                <a:spLocks/>
              </p:cNvSpPr>
              <p:nvPr/>
            </p:nvSpPr>
            <p:spPr bwMode="auto">
              <a:xfrm>
                <a:off x="3750996" y="3086099"/>
                <a:ext cx="862277" cy="1062689"/>
              </a:xfrm>
              <a:custGeom>
                <a:avLst/>
                <a:gdLst>
                  <a:gd name="T0" fmla="*/ 395 w 1024"/>
                  <a:gd name="T1" fmla="*/ 582 h 1262"/>
                  <a:gd name="T2" fmla="*/ 0 w 1024"/>
                  <a:gd name="T3" fmla="*/ 1262 h 1262"/>
                  <a:gd name="T4" fmla="*/ 395 w 1024"/>
                  <a:gd name="T5" fmla="*/ 1061 h 1262"/>
                  <a:gd name="T6" fmla="*/ 395 w 1024"/>
                  <a:gd name="T7" fmla="*/ 943 h 1262"/>
                  <a:gd name="T8" fmla="*/ 1024 w 1024"/>
                  <a:gd name="T9" fmla="*/ 242 h 1262"/>
                  <a:gd name="T10" fmla="*/ 1024 w 1024"/>
                  <a:gd name="T11" fmla="*/ 0 h 1262"/>
                  <a:gd name="T12" fmla="*/ 395 w 1024"/>
                  <a:gd name="T13" fmla="*/ 700 h 1262"/>
                  <a:gd name="T14" fmla="*/ 395 w 1024"/>
                  <a:gd name="T15" fmla="*/ 582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4" h="1262">
                    <a:moveTo>
                      <a:pt x="395" y="582"/>
                    </a:moveTo>
                    <a:lnTo>
                      <a:pt x="0" y="1262"/>
                    </a:lnTo>
                    <a:lnTo>
                      <a:pt x="395" y="1061"/>
                    </a:lnTo>
                    <a:lnTo>
                      <a:pt x="395" y="943"/>
                    </a:lnTo>
                    <a:lnTo>
                      <a:pt x="1024" y="242"/>
                    </a:lnTo>
                    <a:lnTo>
                      <a:pt x="1024" y="0"/>
                    </a:lnTo>
                    <a:lnTo>
                      <a:pt x="395" y="700"/>
                    </a:lnTo>
                    <a:lnTo>
                      <a:pt x="395" y="582"/>
                    </a:lnTo>
                    <a:close/>
                  </a:path>
                </a:pathLst>
              </a:custGeom>
              <a:solidFill>
                <a:srgbClr val="C00000"/>
              </a:solidFill>
              <a:ln w="2857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&quot;N&quot;"/>
              <p:cNvSpPr>
                <a:spLocks/>
              </p:cNvSpPr>
              <p:nvPr/>
            </p:nvSpPr>
            <p:spPr bwMode="auto">
              <a:xfrm>
                <a:off x="3111850" y="3716917"/>
                <a:ext cx="508000" cy="644524"/>
              </a:xfrm>
              <a:custGeom>
                <a:avLst/>
                <a:gdLst>
                  <a:gd name="T0" fmla="*/ 0 w 2199"/>
                  <a:gd name="T1" fmla="*/ 2791 h 2791"/>
                  <a:gd name="T2" fmla="*/ 0 w 2199"/>
                  <a:gd name="T3" fmla="*/ 0 h 2791"/>
                  <a:gd name="T4" fmla="*/ 379 w 2199"/>
                  <a:gd name="T5" fmla="*/ 0 h 2791"/>
                  <a:gd name="T6" fmla="*/ 1845 w 2199"/>
                  <a:gd name="T7" fmla="*/ 2191 h 2791"/>
                  <a:gd name="T8" fmla="*/ 1845 w 2199"/>
                  <a:gd name="T9" fmla="*/ 0 h 2791"/>
                  <a:gd name="T10" fmla="*/ 2199 w 2199"/>
                  <a:gd name="T11" fmla="*/ 0 h 2791"/>
                  <a:gd name="T12" fmla="*/ 2199 w 2199"/>
                  <a:gd name="T13" fmla="*/ 2791 h 2791"/>
                  <a:gd name="T14" fmla="*/ 1820 w 2199"/>
                  <a:gd name="T15" fmla="*/ 2791 h 2791"/>
                  <a:gd name="T16" fmla="*/ 354 w 2199"/>
                  <a:gd name="T17" fmla="*/ 597 h 2791"/>
                  <a:gd name="T18" fmla="*/ 354 w 2199"/>
                  <a:gd name="T19" fmla="*/ 2791 h 2791"/>
                  <a:gd name="T20" fmla="*/ 0 w 2199"/>
                  <a:gd name="T21" fmla="*/ 2791 h 2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9" h="2791">
                    <a:moveTo>
                      <a:pt x="0" y="2791"/>
                    </a:moveTo>
                    <a:lnTo>
                      <a:pt x="0" y="0"/>
                    </a:lnTo>
                    <a:lnTo>
                      <a:pt x="379" y="0"/>
                    </a:lnTo>
                    <a:lnTo>
                      <a:pt x="1845" y="2191"/>
                    </a:lnTo>
                    <a:lnTo>
                      <a:pt x="1845" y="0"/>
                    </a:lnTo>
                    <a:lnTo>
                      <a:pt x="2199" y="0"/>
                    </a:lnTo>
                    <a:lnTo>
                      <a:pt x="2199" y="2791"/>
                    </a:lnTo>
                    <a:lnTo>
                      <a:pt x="1820" y="2791"/>
                    </a:lnTo>
                    <a:lnTo>
                      <a:pt x="354" y="597"/>
                    </a:lnTo>
                    <a:lnTo>
                      <a:pt x="354" y="2791"/>
                    </a:lnTo>
                    <a:lnTo>
                      <a:pt x="0" y="2791"/>
                    </a:lnTo>
                    <a:close/>
                  </a:path>
                </a:pathLst>
              </a:custGeom>
              <a:solidFill>
                <a:srgbClr val="C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7" name="Circular Arrow 66"/>
            <p:cNvSpPr/>
            <p:nvPr/>
          </p:nvSpPr>
          <p:spPr>
            <a:xfrm rot="21330631" flipH="1">
              <a:off x="1600977" y="2146028"/>
              <a:ext cx="1643310" cy="1643310"/>
            </a:xfrm>
            <a:prstGeom prst="circularArrow">
              <a:avLst>
                <a:gd name="adj1" fmla="val 3961"/>
                <a:gd name="adj2" fmla="val 560698"/>
                <a:gd name="adj3" fmla="val 20531063"/>
                <a:gd name="adj4" fmla="val 13070735"/>
                <a:gd name="adj5" fmla="val 5878"/>
              </a:avLst>
            </a:prstGeom>
            <a:solidFill>
              <a:srgbClr val="6C2C00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36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7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37200">
                                      <p:cBhvr>
                                        <p:cTn id="53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7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50000">
                                      <p:cBhvr>
                                        <p:cTn id="70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7" presetClass="emph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3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" grpId="0" animBg="1"/>
      <p:bldP spid="717" grpId="1" animBg="1"/>
      <p:bldP spid="716" grpId="0" animBg="1"/>
      <p:bldP spid="716" grpId="1" animBg="1"/>
      <p:bldP spid="678" grpId="0" animBg="1"/>
      <p:bldP spid="45" grpId="0" animBg="1"/>
      <p:bldP spid="680" grpId="0" animBg="1"/>
      <p:bldP spid="12" grpId="0" animBg="1"/>
      <p:bldP spid="62" grpId="0" animBg="1"/>
      <p:bldP spid="6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smtClean="0"/>
              <a:t>electrOmagnetics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sp>
        <p:nvSpPr>
          <p:cNvPr id="40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1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2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64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57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3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489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53" grpId="0" animBg="1"/>
      <p:bldP spid="54" grpId="0" animBg="1"/>
      <p:bldP spid="5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ULN2003 Darlington Array Driver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609" y="1559851"/>
            <a:ext cx="674504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ULN2003 houses an array of 7 Darlington Pairs</a:t>
            </a:r>
          </a:p>
          <a:p>
            <a:endParaRPr lang="en-US" sz="2000" dirty="0"/>
          </a:p>
          <a:p>
            <a:r>
              <a:rPr lang="en-US" sz="2000" dirty="0" smtClean="0"/>
              <a:t>A Darlington Pair is basically a pair of transistors where the second transistor amplifies the output current of the first transistor.  </a:t>
            </a:r>
          </a:p>
          <a:p>
            <a:endParaRPr lang="en-US" sz="2000" dirty="0"/>
          </a:p>
          <a:p>
            <a:r>
              <a:rPr lang="en-US" sz="2000" dirty="0" smtClean="0"/>
              <a:t>This gives you a higher current gain than a single transistor and allows the low voltage, low current output of a microcontroller to drive the higher current stepper motor. </a:t>
            </a:r>
          </a:p>
          <a:p>
            <a:endParaRPr lang="en-US" sz="2000" dirty="0"/>
          </a:p>
          <a:p>
            <a:r>
              <a:rPr lang="en-US" sz="2000" dirty="0" smtClean="0"/>
              <a:t>The board includes convenient IO and power headers, as well as coil power indicator LEDs</a:t>
            </a:r>
          </a:p>
          <a:p>
            <a:endParaRPr lang="en-US" sz="2000" dirty="0"/>
          </a:p>
          <a:p>
            <a:r>
              <a:rPr lang="en-US" sz="2000" dirty="0" smtClean="0"/>
              <a:t>The ULN2003 actually supports seven input/output pairs, but the 28BYJ-48 only needs four (four phases)  so only four pins are exposed. </a:t>
            </a:r>
            <a:endParaRPr lang="en-US" sz="2000" dirty="0"/>
          </a:p>
        </p:txBody>
      </p:sp>
      <p:grpSp>
        <p:nvGrpSpPr>
          <p:cNvPr id="5" name="ULN2003 Driver Board"/>
          <p:cNvGrpSpPr/>
          <p:nvPr/>
        </p:nvGrpSpPr>
        <p:grpSpPr>
          <a:xfrm>
            <a:off x="853440" y="1921029"/>
            <a:ext cx="3366815" cy="3746940"/>
            <a:chOff x="853440" y="1921029"/>
            <a:chExt cx="3366815" cy="3746940"/>
          </a:xfrm>
        </p:grpSpPr>
        <p:sp>
          <p:nvSpPr>
            <p:cNvPr id="461" name="PCB Top"/>
            <p:cNvSpPr/>
            <p:nvPr/>
          </p:nvSpPr>
          <p:spPr>
            <a:xfrm>
              <a:off x="853440" y="1921029"/>
              <a:ext cx="3366815" cy="374694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1345862" y="2284148"/>
              <a:ext cx="434429" cy="629926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1852370" y="2284148"/>
              <a:ext cx="434429" cy="629926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2358878" y="2284148"/>
              <a:ext cx="434429" cy="629926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2865392" y="2284148"/>
              <a:ext cx="434429" cy="629926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1112083" y="2955546"/>
              <a:ext cx="1601953" cy="62449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3346813" y="3358530"/>
              <a:ext cx="821943" cy="210269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3346813" y="3089828"/>
              <a:ext cx="821943" cy="208063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3346813" y="2821618"/>
              <a:ext cx="821943" cy="207572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3346813" y="2553407"/>
              <a:ext cx="821943" cy="207572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1102903" y="3619092"/>
              <a:ext cx="2172139" cy="1058919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1159978" y="3737795"/>
              <a:ext cx="2065956" cy="821508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1548794" y="4721489"/>
              <a:ext cx="1073797" cy="632701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3558210" y="3612280"/>
              <a:ext cx="607738" cy="1090827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3536729" y="3612280"/>
              <a:ext cx="316731" cy="536268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Capacitor 103"/>
            <p:cNvSpPr/>
            <p:nvPr/>
          </p:nvSpPr>
          <p:spPr>
            <a:xfrm>
              <a:off x="3296124" y="3797867"/>
              <a:ext cx="219522" cy="701368"/>
            </a:xfrm>
            <a:custGeom>
              <a:avLst/>
              <a:gdLst>
                <a:gd name="connsiteX0" fmla="*/ 109762 w 219522"/>
                <a:gd name="connsiteY0" fmla="*/ 0 h 701368"/>
                <a:gd name="connsiteX1" fmla="*/ 137711 w 219522"/>
                <a:gd name="connsiteY1" fmla="*/ 70339 h 701368"/>
                <a:gd name="connsiteX2" fmla="*/ 140178 w 219522"/>
                <a:gd name="connsiteY2" fmla="*/ 92564 h 701368"/>
                <a:gd name="connsiteX3" fmla="*/ 152485 w 219522"/>
                <a:gd name="connsiteY3" fmla="*/ 98754 h 701368"/>
                <a:gd name="connsiteX4" fmla="*/ 219522 w 219522"/>
                <a:gd name="connsiteY4" fmla="*/ 350684 h 701368"/>
                <a:gd name="connsiteX5" fmla="*/ 152485 w 219522"/>
                <a:gd name="connsiteY5" fmla="*/ 602615 h 701368"/>
                <a:gd name="connsiteX6" fmla="*/ 140178 w 219522"/>
                <a:gd name="connsiteY6" fmla="*/ 608804 h 701368"/>
                <a:gd name="connsiteX7" fmla="*/ 137711 w 219522"/>
                <a:gd name="connsiteY7" fmla="*/ 631030 h 701368"/>
                <a:gd name="connsiteX8" fmla="*/ 109762 w 219522"/>
                <a:gd name="connsiteY8" fmla="*/ 701368 h 701368"/>
                <a:gd name="connsiteX9" fmla="*/ 81813 w 219522"/>
                <a:gd name="connsiteY9" fmla="*/ 631030 h 701368"/>
                <a:gd name="connsiteX10" fmla="*/ 79347 w 219522"/>
                <a:gd name="connsiteY10" fmla="*/ 608805 h 701368"/>
                <a:gd name="connsiteX11" fmla="*/ 67037 w 219522"/>
                <a:gd name="connsiteY11" fmla="*/ 602615 h 701368"/>
                <a:gd name="connsiteX12" fmla="*/ 0 w 219522"/>
                <a:gd name="connsiteY12" fmla="*/ 350684 h 701368"/>
                <a:gd name="connsiteX13" fmla="*/ 67037 w 219522"/>
                <a:gd name="connsiteY13" fmla="*/ 98754 h 701368"/>
                <a:gd name="connsiteX14" fmla="*/ 79347 w 219522"/>
                <a:gd name="connsiteY14" fmla="*/ 92563 h 701368"/>
                <a:gd name="connsiteX15" fmla="*/ 81813 w 219522"/>
                <a:gd name="connsiteY15" fmla="*/ 70339 h 701368"/>
                <a:gd name="connsiteX16" fmla="*/ 109762 w 219522"/>
                <a:gd name="connsiteY16" fmla="*/ 0 h 70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9522" h="701368">
                  <a:moveTo>
                    <a:pt x="109762" y="0"/>
                  </a:moveTo>
                  <a:cubicBezTo>
                    <a:pt x="120677" y="0"/>
                    <a:pt x="130559" y="26880"/>
                    <a:pt x="137711" y="70339"/>
                  </a:cubicBezTo>
                  <a:lnTo>
                    <a:pt x="140178" y="92564"/>
                  </a:lnTo>
                  <a:lnTo>
                    <a:pt x="152485" y="98754"/>
                  </a:lnTo>
                  <a:cubicBezTo>
                    <a:pt x="191880" y="140261"/>
                    <a:pt x="219522" y="237431"/>
                    <a:pt x="219522" y="350684"/>
                  </a:cubicBezTo>
                  <a:cubicBezTo>
                    <a:pt x="219522" y="463937"/>
                    <a:pt x="191880" y="561108"/>
                    <a:pt x="152485" y="602615"/>
                  </a:cubicBezTo>
                  <a:lnTo>
                    <a:pt x="140178" y="608804"/>
                  </a:lnTo>
                  <a:lnTo>
                    <a:pt x="137711" y="631030"/>
                  </a:lnTo>
                  <a:cubicBezTo>
                    <a:pt x="130559" y="674489"/>
                    <a:pt x="120677" y="701368"/>
                    <a:pt x="109762" y="701368"/>
                  </a:cubicBezTo>
                  <a:cubicBezTo>
                    <a:pt x="98847" y="701368"/>
                    <a:pt x="88966" y="674489"/>
                    <a:pt x="81813" y="631030"/>
                  </a:cubicBezTo>
                  <a:lnTo>
                    <a:pt x="79347" y="608805"/>
                  </a:lnTo>
                  <a:lnTo>
                    <a:pt x="67037" y="602615"/>
                  </a:lnTo>
                  <a:cubicBezTo>
                    <a:pt x="27642" y="561108"/>
                    <a:pt x="0" y="463937"/>
                    <a:pt x="0" y="350684"/>
                  </a:cubicBezTo>
                  <a:cubicBezTo>
                    <a:pt x="0" y="237431"/>
                    <a:pt x="27642" y="140261"/>
                    <a:pt x="67037" y="98754"/>
                  </a:cubicBezTo>
                  <a:lnTo>
                    <a:pt x="79347" y="92563"/>
                  </a:lnTo>
                  <a:lnTo>
                    <a:pt x="81813" y="70339"/>
                  </a:lnTo>
                  <a:cubicBezTo>
                    <a:pt x="88966" y="26880"/>
                    <a:pt x="98847" y="0"/>
                    <a:pt x="109762" y="0"/>
                  </a:cubicBezTo>
                  <a:close/>
                </a:path>
              </a:pathLst>
            </a:custGeom>
            <a:solidFill>
              <a:srgbClr val="E39E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ight Arrow 5"/>
          <p:cNvSpPr/>
          <p:nvPr/>
        </p:nvSpPr>
        <p:spPr>
          <a:xfrm>
            <a:off x="387606" y="390623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ight Arrow 144"/>
          <p:cNvSpPr/>
          <p:nvPr/>
        </p:nvSpPr>
        <p:spPr>
          <a:xfrm>
            <a:off x="387606" y="466991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ight Arrow 145"/>
          <p:cNvSpPr/>
          <p:nvPr/>
        </p:nvSpPr>
        <p:spPr>
          <a:xfrm rot="10800000">
            <a:off x="4132396" y="419798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ight Arrow 146"/>
          <p:cNvSpPr/>
          <p:nvPr/>
        </p:nvSpPr>
        <p:spPr>
          <a:xfrm>
            <a:off x="387606" y="3023844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ight Arrow 147"/>
          <p:cNvSpPr/>
          <p:nvPr/>
        </p:nvSpPr>
        <p:spPr>
          <a:xfrm>
            <a:off x="387606" y="2277816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ight Arrow 149"/>
          <p:cNvSpPr/>
          <p:nvPr/>
        </p:nvSpPr>
        <p:spPr>
          <a:xfrm rot="10800000">
            <a:off x="4129848" y="2987851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ight Arrow 150"/>
          <p:cNvSpPr/>
          <p:nvPr/>
        </p:nvSpPr>
        <p:spPr>
          <a:xfrm rot="10800000">
            <a:off x="4132396" y="361909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5" grpId="0" animBg="1"/>
      <p:bldP spid="146" grpId="0" animBg="1"/>
      <p:bldP spid="147" grpId="0" animBg="1"/>
      <p:bldP spid="148" grpId="0" animBg="1"/>
      <p:bldP spid="150" grpId="0" animBg="1"/>
      <p:bldP spid="15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Connecting it all up…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4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395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1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0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57" grpId="0" animBg="1"/>
      <p:bldP spid="458" grpId="0" animBg="1"/>
      <p:bldP spid="598" grpId="0" animBg="1"/>
      <p:bldP spid="4" grpId="0" animBg="1"/>
      <p:bldP spid="6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532632" cy="289879"/>
              <a:chOff x="7261600" y="2175377"/>
              <a:chExt cx="53263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801"/>
              <p:cNvSpPr>
                <a:spLocks/>
              </p:cNvSpPr>
              <p:nvPr/>
            </p:nvSpPr>
            <p:spPr bwMode="auto">
              <a:xfrm rot="10800000">
                <a:off x="7727594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802"/>
              <p:cNvSpPr>
                <a:spLocks/>
              </p:cNvSpPr>
              <p:nvPr/>
            </p:nvSpPr>
            <p:spPr bwMode="auto">
              <a:xfrm rot="10800000">
                <a:off x="7727594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803"/>
              <p:cNvSpPr>
                <a:spLocks noEditPoints="1"/>
              </p:cNvSpPr>
              <p:nvPr/>
            </p:nvSpPr>
            <p:spPr bwMode="auto">
              <a:xfrm rot="10800000">
                <a:off x="7727594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Using a Separate power source…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Lead"/>
          <p:cNvSpPr/>
          <p:nvPr/>
        </p:nvSpPr>
        <p:spPr>
          <a:xfrm>
            <a:off x="4274820" y="1784966"/>
            <a:ext cx="3290068" cy="4189114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303283 w 3303283"/>
              <a:gd name="connsiteY0" fmla="*/ 230438 h 4259580"/>
              <a:gd name="connsiteX1" fmla="*/ 3299460 w 3303283"/>
              <a:gd name="connsiteY1" fmla="*/ 0 h 4259580"/>
              <a:gd name="connsiteX2" fmla="*/ 1150620 w 3303283"/>
              <a:gd name="connsiteY2" fmla="*/ 0 h 4259580"/>
              <a:gd name="connsiteX3" fmla="*/ 1150620 w 3303283"/>
              <a:gd name="connsiteY3" fmla="*/ 4259580 h 4259580"/>
              <a:gd name="connsiteX4" fmla="*/ 0 w 3303283"/>
              <a:gd name="connsiteY4" fmla="*/ 4259580 h 4259580"/>
              <a:gd name="connsiteX0" fmla="*/ 3295637 w 3299629"/>
              <a:gd name="connsiteY0" fmla="*/ 222646 h 4259580"/>
              <a:gd name="connsiteX1" fmla="*/ 3299460 w 3299629"/>
              <a:gd name="connsiteY1" fmla="*/ 0 h 4259580"/>
              <a:gd name="connsiteX2" fmla="*/ 1150620 w 3299629"/>
              <a:gd name="connsiteY2" fmla="*/ 0 h 4259580"/>
              <a:gd name="connsiteX3" fmla="*/ 1150620 w 3299629"/>
              <a:gd name="connsiteY3" fmla="*/ 4259580 h 4259580"/>
              <a:gd name="connsiteX4" fmla="*/ 0 w 3299629"/>
              <a:gd name="connsiteY4" fmla="*/ 4259580 h 4259580"/>
              <a:gd name="connsiteX0" fmla="*/ 3301372 w 3301372"/>
              <a:gd name="connsiteY0" fmla="*/ 226542 h 4259580"/>
              <a:gd name="connsiteX1" fmla="*/ 3299460 w 3301372"/>
              <a:gd name="connsiteY1" fmla="*/ 0 h 4259580"/>
              <a:gd name="connsiteX2" fmla="*/ 1150620 w 3301372"/>
              <a:gd name="connsiteY2" fmla="*/ 0 h 4259580"/>
              <a:gd name="connsiteX3" fmla="*/ 1150620 w 3301372"/>
              <a:gd name="connsiteY3" fmla="*/ 4259580 h 4259580"/>
              <a:gd name="connsiteX4" fmla="*/ 0 w 3301372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372" h="4259580">
                <a:moveTo>
                  <a:pt x="3301372" y="226542"/>
                </a:moveTo>
                <a:cubicBezTo>
                  <a:pt x="3300098" y="149729"/>
                  <a:pt x="3300734" y="76813"/>
                  <a:pt x="3299460" y="0"/>
                </a:cubicBez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454885"/>
            <a:ext cx="696249" cy="4412516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3097530 w 3097530"/>
              <a:gd name="connsiteY0" fmla="*/ 438150 h 4259580"/>
              <a:gd name="connsiteX1" fmla="*/ 1736689 w 3097530"/>
              <a:gd name="connsiteY1" fmla="*/ 254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1781491 w 1781491"/>
              <a:gd name="connsiteY0" fmla="*/ 615950 h 4259580"/>
              <a:gd name="connsiteX1" fmla="*/ 1736689 w 1781491"/>
              <a:gd name="connsiteY1" fmla="*/ 2540 h 4259580"/>
              <a:gd name="connsiteX2" fmla="*/ 948690 w 1781491"/>
              <a:gd name="connsiteY2" fmla="*/ 0 h 4259580"/>
              <a:gd name="connsiteX3" fmla="*/ 948690 w 1781491"/>
              <a:gd name="connsiteY3" fmla="*/ 4259580 h 4259580"/>
              <a:gd name="connsiteX4" fmla="*/ 0 w 1781491"/>
              <a:gd name="connsiteY4" fmla="*/ 4259580 h 4259580"/>
              <a:gd name="connsiteX0" fmla="*/ 1781491 w 1803892"/>
              <a:gd name="connsiteY0" fmla="*/ 615950 h 4259580"/>
              <a:gd name="connsiteX1" fmla="*/ 1803892 w 1803892"/>
              <a:gd name="connsiteY1" fmla="*/ 2540 h 4259580"/>
              <a:gd name="connsiteX2" fmla="*/ 948690 w 1803892"/>
              <a:gd name="connsiteY2" fmla="*/ 0 h 4259580"/>
              <a:gd name="connsiteX3" fmla="*/ 948690 w 1803892"/>
              <a:gd name="connsiteY3" fmla="*/ 4259580 h 4259580"/>
              <a:gd name="connsiteX4" fmla="*/ 0 w 1803892"/>
              <a:gd name="connsiteY4" fmla="*/ 4259580 h 4259580"/>
              <a:gd name="connsiteX0" fmla="*/ 1781491 w 1781491"/>
              <a:gd name="connsiteY0" fmla="*/ 618490 h 4262120"/>
              <a:gd name="connsiteX1" fmla="*/ 1770291 w 1781491"/>
              <a:gd name="connsiteY1" fmla="*/ 0 h 4262120"/>
              <a:gd name="connsiteX2" fmla="*/ 948690 w 1781491"/>
              <a:gd name="connsiteY2" fmla="*/ 2540 h 4262120"/>
              <a:gd name="connsiteX3" fmla="*/ 948690 w 1781491"/>
              <a:gd name="connsiteY3" fmla="*/ 4262120 h 4262120"/>
              <a:gd name="connsiteX4" fmla="*/ 0 w 1781491"/>
              <a:gd name="connsiteY4" fmla="*/ 4262120 h 4262120"/>
              <a:gd name="connsiteX0" fmla="*/ 1781491 w 1787091"/>
              <a:gd name="connsiteY0" fmla="*/ 618490 h 4262120"/>
              <a:gd name="connsiteX1" fmla="*/ 1787091 w 1787091"/>
              <a:gd name="connsiteY1" fmla="*/ 0 h 4262120"/>
              <a:gd name="connsiteX2" fmla="*/ 948690 w 1787091"/>
              <a:gd name="connsiteY2" fmla="*/ 2540 h 4262120"/>
              <a:gd name="connsiteX3" fmla="*/ 948690 w 1787091"/>
              <a:gd name="connsiteY3" fmla="*/ 4262120 h 4262120"/>
              <a:gd name="connsiteX4" fmla="*/ 0 w 1787091"/>
              <a:gd name="connsiteY4" fmla="*/ 4262120 h 4262120"/>
              <a:gd name="connsiteX0" fmla="*/ 1787091 w 1787091"/>
              <a:gd name="connsiteY0" fmla="*/ 0 h 4262120"/>
              <a:gd name="connsiteX1" fmla="*/ 948690 w 1787091"/>
              <a:gd name="connsiteY1" fmla="*/ 2540 h 4262120"/>
              <a:gd name="connsiteX2" fmla="*/ 948690 w 1787091"/>
              <a:gd name="connsiteY2" fmla="*/ 4262120 h 4262120"/>
              <a:gd name="connsiteX3" fmla="*/ 0 w 1787091"/>
              <a:gd name="connsiteY3" fmla="*/ 4262120 h 4262120"/>
              <a:gd name="connsiteX0" fmla="*/ 1535083 w 1535083"/>
              <a:gd name="connsiteY0" fmla="*/ 0 h 4260246"/>
              <a:gd name="connsiteX1" fmla="*/ 948690 w 1535083"/>
              <a:gd name="connsiteY1" fmla="*/ 666 h 4260246"/>
              <a:gd name="connsiteX2" fmla="*/ 948690 w 1535083"/>
              <a:gd name="connsiteY2" fmla="*/ 4260246 h 4260246"/>
              <a:gd name="connsiteX3" fmla="*/ 0 w 1535083"/>
              <a:gd name="connsiteY3" fmla="*/ 4260246 h 4260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083" h="4260246">
                <a:moveTo>
                  <a:pt x="1535083" y="0"/>
                </a:moveTo>
                <a:lnTo>
                  <a:pt x="948690" y="666"/>
                </a:lnTo>
                <a:lnTo>
                  <a:pt x="948690" y="4260246"/>
                </a:lnTo>
                <a:lnTo>
                  <a:pt x="0" y="4260246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5V Power Source"/>
          <p:cNvGrpSpPr/>
          <p:nvPr/>
        </p:nvGrpSpPr>
        <p:grpSpPr>
          <a:xfrm rot="16200000">
            <a:off x="5364795" y="841365"/>
            <a:ext cx="472810" cy="1250680"/>
            <a:chOff x="4799101" y="2207403"/>
            <a:chExt cx="566000" cy="1497187"/>
          </a:xfrm>
        </p:grpSpPr>
        <p:grpSp>
          <p:nvGrpSpPr>
            <p:cNvPr id="220" name="Battery"/>
            <p:cNvGrpSpPr/>
            <p:nvPr/>
          </p:nvGrpSpPr>
          <p:grpSpPr>
            <a:xfrm>
              <a:off x="4799101" y="2207403"/>
              <a:ext cx="566000" cy="1497187"/>
              <a:chOff x="3563816" y="1749165"/>
              <a:chExt cx="5758962" cy="15233625"/>
            </a:xfrm>
          </p:grpSpPr>
          <p:sp>
            <p:nvSpPr>
              <p:cNvPr id="221" name="Battery Body"/>
              <p:cNvSpPr/>
              <p:nvPr/>
            </p:nvSpPr>
            <p:spPr>
              <a:xfrm>
                <a:off x="3563816" y="2339708"/>
                <a:ext cx="5758962" cy="14643082"/>
              </a:xfrm>
              <a:custGeom>
                <a:avLst/>
                <a:gdLst>
                  <a:gd name="connsiteX0" fmla="*/ 0 w 600527"/>
                  <a:gd name="connsiteY0" fmla="*/ 0 h 1526936"/>
                  <a:gd name="connsiteX1" fmla="*/ 44 w 600527"/>
                  <a:gd name="connsiteY1" fmla="*/ 0 h 1526936"/>
                  <a:gd name="connsiteX2" fmla="*/ 6071 w 600527"/>
                  <a:gd name="connsiteY2" fmla="*/ 9258 h 1526936"/>
                  <a:gd name="connsiteX3" fmla="*/ 298792 w 600527"/>
                  <a:gd name="connsiteY3" fmla="*/ 46202 h 1526936"/>
                  <a:gd name="connsiteX4" fmla="*/ 591514 w 600527"/>
                  <a:gd name="connsiteY4" fmla="*/ 9258 h 1526936"/>
                  <a:gd name="connsiteX5" fmla="*/ 597541 w 600527"/>
                  <a:gd name="connsiteY5" fmla="*/ 0 h 1526936"/>
                  <a:gd name="connsiteX6" fmla="*/ 600527 w 600527"/>
                  <a:gd name="connsiteY6" fmla="*/ 0 h 1526936"/>
                  <a:gd name="connsiteX7" fmla="*/ 600527 w 600527"/>
                  <a:gd name="connsiteY7" fmla="*/ 1485877 h 1526936"/>
                  <a:gd name="connsiteX8" fmla="*/ 594193 w 600527"/>
                  <a:gd name="connsiteY8" fmla="*/ 1485877 h 1526936"/>
                  <a:gd name="connsiteX9" fmla="*/ 591514 w 600527"/>
                  <a:gd name="connsiteY9" fmla="*/ 1489992 h 1526936"/>
                  <a:gd name="connsiteX10" fmla="*/ 298792 w 600527"/>
                  <a:gd name="connsiteY10" fmla="*/ 1526936 h 1526936"/>
                  <a:gd name="connsiteX11" fmla="*/ 6071 w 600527"/>
                  <a:gd name="connsiteY11" fmla="*/ 1489992 h 1526936"/>
                  <a:gd name="connsiteX12" fmla="*/ 3392 w 600527"/>
                  <a:gd name="connsiteY12" fmla="*/ 1485877 h 1526936"/>
                  <a:gd name="connsiteX13" fmla="*/ 0 w 600527"/>
                  <a:gd name="connsiteY13" fmla="*/ 1485877 h 1526936"/>
                  <a:gd name="connsiteX14" fmla="*/ 0 w 600527"/>
                  <a:gd name="connsiteY14" fmla="*/ 1480667 h 152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0527" h="1526936">
                    <a:moveTo>
                      <a:pt x="0" y="0"/>
                    </a:moveTo>
                    <a:lnTo>
                      <a:pt x="44" y="0"/>
                    </a:lnTo>
                    <a:lnTo>
                      <a:pt x="6071" y="9258"/>
                    </a:lnTo>
                    <a:cubicBezTo>
                      <a:pt x="33932" y="30342"/>
                      <a:pt x="154402" y="46202"/>
                      <a:pt x="298792" y="46202"/>
                    </a:cubicBezTo>
                    <a:cubicBezTo>
                      <a:pt x="443183" y="46202"/>
                      <a:pt x="563653" y="30342"/>
                      <a:pt x="591514" y="9258"/>
                    </a:cubicBezTo>
                    <a:lnTo>
                      <a:pt x="597541" y="0"/>
                    </a:lnTo>
                    <a:lnTo>
                      <a:pt x="600527" y="0"/>
                    </a:lnTo>
                    <a:lnTo>
                      <a:pt x="600527" y="1485877"/>
                    </a:lnTo>
                    <a:lnTo>
                      <a:pt x="594193" y="1485877"/>
                    </a:lnTo>
                    <a:lnTo>
                      <a:pt x="591514" y="1489992"/>
                    </a:lnTo>
                    <a:cubicBezTo>
                      <a:pt x="563653" y="1511076"/>
                      <a:pt x="443183" y="1526936"/>
                      <a:pt x="298792" y="1526936"/>
                    </a:cubicBezTo>
                    <a:cubicBezTo>
                      <a:pt x="154402" y="1526936"/>
                      <a:pt x="33932" y="1511076"/>
                      <a:pt x="6071" y="1489992"/>
                    </a:cubicBezTo>
                    <a:lnTo>
                      <a:pt x="3392" y="1485877"/>
                    </a:lnTo>
                    <a:lnTo>
                      <a:pt x="0" y="1485877"/>
                    </a:lnTo>
                    <a:lnTo>
                      <a:pt x="0" y="1480667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Battery Dark Band"/>
              <p:cNvSpPr/>
              <p:nvPr/>
            </p:nvSpPr>
            <p:spPr>
              <a:xfrm>
                <a:off x="3563816" y="2394473"/>
                <a:ext cx="5758962" cy="7670640"/>
              </a:xfrm>
              <a:custGeom>
                <a:avLst/>
                <a:gdLst>
                  <a:gd name="connsiteX0" fmla="*/ 0 w 600527"/>
                  <a:gd name="connsiteY0" fmla="*/ 0 h 799871"/>
                  <a:gd name="connsiteX1" fmla="*/ 2965 w 600527"/>
                  <a:gd name="connsiteY1" fmla="*/ 0 h 799871"/>
                  <a:gd name="connsiteX2" fmla="*/ 6071 w 600527"/>
                  <a:gd name="connsiteY2" fmla="*/ 4771 h 799871"/>
                  <a:gd name="connsiteX3" fmla="*/ 298792 w 600527"/>
                  <a:gd name="connsiteY3" fmla="*/ 41715 h 799871"/>
                  <a:gd name="connsiteX4" fmla="*/ 591514 w 600527"/>
                  <a:gd name="connsiteY4" fmla="*/ 4771 h 799871"/>
                  <a:gd name="connsiteX5" fmla="*/ 594620 w 600527"/>
                  <a:gd name="connsiteY5" fmla="*/ 0 h 799871"/>
                  <a:gd name="connsiteX6" fmla="*/ 600527 w 600527"/>
                  <a:gd name="connsiteY6" fmla="*/ 0 h 799871"/>
                  <a:gd name="connsiteX7" fmla="*/ 600527 w 600527"/>
                  <a:gd name="connsiteY7" fmla="*/ 753446 h 799871"/>
                  <a:gd name="connsiteX8" fmla="*/ 597483 w 600527"/>
                  <a:gd name="connsiteY8" fmla="*/ 753446 h 799871"/>
                  <a:gd name="connsiteX9" fmla="*/ 597584 w 600527"/>
                  <a:gd name="connsiteY9" fmla="*/ 753602 h 799871"/>
                  <a:gd name="connsiteX10" fmla="*/ 298792 w 600527"/>
                  <a:gd name="connsiteY10" fmla="*/ 799871 h 799871"/>
                  <a:gd name="connsiteX11" fmla="*/ 0 w 600527"/>
                  <a:gd name="connsiteY11" fmla="*/ 753602 h 799871"/>
                  <a:gd name="connsiteX12" fmla="*/ 102 w 600527"/>
                  <a:gd name="connsiteY12" fmla="*/ 753446 h 799871"/>
                  <a:gd name="connsiteX13" fmla="*/ 0 w 600527"/>
                  <a:gd name="connsiteY13" fmla="*/ 753446 h 79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0527" h="799871">
                    <a:moveTo>
                      <a:pt x="0" y="0"/>
                    </a:moveTo>
                    <a:lnTo>
                      <a:pt x="2965" y="0"/>
                    </a:lnTo>
                    <a:lnTo>
                      <a:pt x="6071" y="4771"/>
                    </a:lnTo>
                    <a:cubicBezTo>
                      <a:pt x="33932" y="25855"/>
                      <a:pt x="154402" y="41715"/>
                      <a:pt x="298792" y="41715"/>
                    </a:cubicBezTo>
                    <a:cubicBezTo>
                      <a:pt x="443183" y="41715"/>
                      <a:pt x="563653" y="25855"/>
                      <a:pt x="591514" y="4771"/>
                    </a:cubicBezTo>
                    <a:lnTo>
                      <a:pt x="594620" y="0"/>
                    </a:lnTo>
                    <a:lnTo>
                      <a:pt x="600527" y="0"/>
                    </a:lnTo>
                    <a:lnTo>
                      <a:pt x="600527" y="753446"/>
                    </a:lnTo>
                    <a:lnTo>
                      <a:pt x="597483" y="753446"/>
                    </a:lnTo>
                    <a:lnTo>
                      <a:pt x="597584" y="753602"/>
                    </a:lnTo>
                    <a:cubicBezTo>
                      <a:pt x="597584" y="779156"/>
                      <a:pt x="463810" y="799871"/>
                      <a:pt x="298792" y="799871"/>
                    </a:cubicBezTo>
                    <a:cubicBezTo>
                      <a:pt x="133774" y="799871"/>
                      <a:pt x="0" y="779156"/>
                      <a:pt x="0" y="753602"/>
                    </a:cubicBezTo>
                    <a:lnTo>
                      <a:pt x="102" y="753446"/>
                    </a:lnTo>
                    <a:lnTo>
                      <a:pt x="0" y="753446"/>
                    </a:lnTo>
                    <a:close/>
                  </a:path>
                </a:pathLst>
              </a:custGeom>
              <a:solidFill>
                <a:srgbClr val="000000">
                  <a:alpha val="6705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3" name="Battery Top"/>
              <p:cNvSpPr/>
              <p:nvPr/>
            </p:nvSpPr>
            <p:spPr>
              <a:xfrm>
                <a:off x="3563816" y="1905539"/>
                <a:ext cx="5730739" cy="887425"/>
              </a:xfrm>
              <a:prstGeom prst="ellipse">
                <a:avLst/>
              </a:pr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4" name="Battery Positive Button"/>
              <p:cNvGrpSpPr/>
              <p:nvPr/>
            </p:nvGrpSpPr>
            <p:grpSpPr>
              <a:xfrm>
                <a:off x="5308179" y="1749165"/>
                <a:ext cx="2261664" cy="813378"/>
                <a:chOff x="5308179" y="1749165"/>
                <a:chExt cx="2261664" cy="813378"/>
              </a:xfrm>
            </p:grpSpPr>
            <p:sp>
              <p:nvSpPr>
                <p:cNvPr id="227" name="Battery Button Post"/>
                <p:cNvSpPr/>
                <p:nvPr/>
              </p:nvSpPr>
              <p:spPr>
                <a:xfrm>
                  <a:off x="5308179" y="1927859"/>
                  <a:ext cx="2261664" cy="634684"/>
                </a:xfrm>
                <a:custGeom>
                  <a:avLst/>
                  <a:gdLst>
                    <a:gd name="connsiteX0" fmla="*/ 0 w 2261664"/>
                    <a:gd name="connsiteY0" fmla="*/ 0 h 634684"/>
                    <a:gd name="connsiteX1" fmla="*/ 2334 w 2261664"/>
                    <a:gd name="connsiteY1" fmla="*/ 0 h 634684"/>
                    <a:gd name="connsiteX2" fmla="*/ 22976 w 2261664"/>
                    <a:gd name="connsiteY2" fmla="*/ 31707 h 634684"/>
                    <a:gd name="connsiteX3" fmla="*/ 1130833 w 2261664"/>
                    <a:gd name="connsiteY3" fmla="*/ 171526 h 634684"/>
                    <a:gd name="connsiteX4" fmla="*/ 2238691 w 2261664"/>
                    <a:gd name="connsiteY4" fmla="*/ 31707 h 634684"/>
                    <a:gd name="connsiteX5" fmla="*/ 2259332 w 2261664"/>
                    <a:gd name="connsiteY5" fmla="*/ 0 h 634684"/>
                    <a:gd name="connsiteX6" fmla="*/ 2261663 w 2261664"/>
                    <a:gd name="connsiteY6" fmla="*/ 0 h 634684"/>
                    <a:gd name="connsiteX7" fmla="*/ 2261663 w 2261664"/>
                    <a:gd name="connsiteY7" fmla="*/ 453498 h 634684"/>
                    <a:gd name="connsiteX8" fmla="*/ 2257709 w 2261664"/>
                    <a:gd name="connsiteY8" fmla="*/ 453498 h 634684"/>
                    <a:gd name="connsiteX9" fmla="*/ 2261664 w 2261664"/>
                    <a:gd name="connsiteY9" fmla="*/ 459573 h 634684"/>
                    <a:gd name="connsiteX10" fmla="*/ 1130832 w 2261664"/>
                    <a:gd name="connsiteY10" fmla="*/ 634684 h 634684"/>
                    <a:gd name="connsiteX11" fmla="*/ 0 w 2261664"/>
                    <a:gd name="connsiteY11" fmla="*/ 459573 h 634684"/>
                    <a:gd name="connsiteX12" fmla="*/ 3955 w 2261664"/>
                    <a:gd name="connsiteY12" fmla="*/ 453498 h 634684"/>
                    <a:gd name="connsiteX13" fmla="*/ 0 w 2261664"/>
                    <a:gd name="connsiteY13" fmla="*/ 453498 h 63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1664" h="634684">
                      <a:moveTo>
                        <a:pt x="0" y="0"/>
                      </a:moveTo>
                      <a:lnTo>
                        <a:pt x="2334" y="0"/>
                      </a:lnTo>
                      <a:lnTo>
                        <a:pt x="22976" y="31707"/>
                      </a:lnTo>
                      <a:cubicBezTo>
                        <a:pt x="128422" y="111502"/>
                        <a:pt x="584360" y="171526"/>
                        <a:pt x="1130833" y="171526"/>
                      </a:cubicBezTo>
                      <a:cubicBezTo>
                        <a:pt x="1677307" y="171526"/>
                        <a:pt x="2133245" y="111502"/>
                        <a:pt x="2238691" y="31707"/>
                      </a:cubicBezTo>
                      <a:lnTo>
                        <a:pt x="2259332" y="0"/>
                      </a:lnTo>
                      <a:lnTo>
                        <a:pt x="2261663" y="0"/>
                      </a:lnTo>
                      <a:lnTo>
                        <a:pt x="2261663" y="453498"/>
                      </a:lnTo>
                      <a:lnTo>
                        <a:pt x="2257709" y="453498"/>
                      </a:lnTo>
                      <a:lnTo>
                        <a:pt x="2261664" y="459573"/>
                      </a:lnTo>
                      <a:cubicBezTo>
                        <a:pt x="2261664" y="556284"/>
                        <a:pt x="1755373" y="634684"/>
                        <a:pt x="1130832" y="634684"/>
                      </a:cubicBezTo>
                      <a:cubicBezTo>
                        <a:pt x="506291" y="634684"/>
                        <a:pt x="0" y="556284"/>
                        <a:pt x="0" y="459573"/>
                      </a:cubicBezTo>
                      <a:lnTo>
                        <a:pt x="3955" y="453498"/>
                      </a:lnTo>
                      <a:lnTo>
                        <a:pt x="0" y="453498"/>
                      </a:lnTo>
                      <a:close/>
                    </a:path>
                  </a:pathLst>
                </a:custGeom>
                <a:solidFill>
                  <a:srgbClr val="77777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Battery Button Top"/>
                <p:cNvSpPr/>
                <p:nvPr/>
              </p:nvSpPr>
              <p:spPr>
                <a:xfrm>
                  <a:off x="5308180" y="1749165"/>
                  <a:ext cx="2261663" cy="350220"/>
                </a:xfrm>
                <a:prstGeom prst="ellipse">
                  <a:avLst/>
                </a:prstGeom>
                <a:solidFill>
                  <a:srgbClr val="6767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5" name="Positive Symbol"/>
              <p:cNvSpPr/>
              <p:nvPr/>
            </p:nvSpPr>
            <p:spPr>
              <a:xfrm>
                <a:off x="5971985" y="3227133"/>
                <a:ext cx="914400" cy="914400"/>
              </a:xfrm>
              <a:prstGeom prst="plus">
                <a:avLst>
                  <a:gd name="adj" fmla="val 35870"/>
                </a:avLst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Negative Symbol"/>
              <p:cNvSpPr/>
              <p:nvPr/>
            </p:nvSpPr>
            <p:spPr>
              <a:xfrm>
                <a:off x="5971985" y="16308801"/>
                <a:ext cx="914400" cy="259715"/>
              </a:xfrm>
              <a:prstGeom prst="rect">
                <a:avLst/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5" name="5VDC"/>
            <p:cNvSpPr/>
            <p:nvPr/>
          </p:nvSpPr>
          <p:spPr>
            <a:xfrm rot="5400000">
              <a:off x="4897014" y="2570185"/>
              <a:ext cx="367400" cy="129801"/>
            </a:xfrm>
            <a:custGeom>
              <a:avLst/>
              <a:gdLst/>
              <a:ahLst/>
              <a:cxnLst/>
              <a:rect l="l" t="t" r="r" b="b"/>
              <a:pathLst>
                <a:path w="367400" h="129801">
                  <a:moveTo>
                    <a:pt x="221558" y="16603"/>
                  </a:moveTo>
                  <a:lnTo>
                    <a:pt x="221558" y="113393"/>
                  </a:lnTo>
                  <a:lnTo>
                    <a:pt x="227301" y="113373"/>
                  </a:lnTo>
                  <a:cubicBezTo>
                    <a:pt x="230935" y="113373"/>
                    <a:pt x="233663" y="111582"/>
                    <a:pt x="235487" y="108001"/>
                  </a:cubicBezTo>
                  <a:lnTo>
                    <a:pt x="251701" y="75772"/>
                  </a:lnTo>
                  <a:cubicBezTo>
                    <a:pt x="253720" y="71540"/>
                    <a:pt x="254741" y="67994"/>
                    <a:pt x="254765" y="65135"/>
                  </a:cubicBezTo>
                  <a:cubicBezTo>
                    <a:pt x="254763" y="61561"/>
                    <a:pt x="253949" y="58179"/>
                    <a:pt x="252322" y="54989"/>
                  </a:cubicBezTo>
                  <a:lnTo>
                    <a:pt x="235529" y="21581"/>
                  </a:lnTo>
                  <a:cubicBezTo>
                    <a:pt x="233772" y="18261"/>
                    <a:pt x="230907" y="16601"/>
                    <a:pt x="226933" y="16603"/>
                  </a:cubicBezTo>
                  <a:close/>
                  <a:moveTo>
                    <a:pt x="326770" y="0"/>
                  </a:moveTo>
                  <a:lnTo>
                    <a:pt x="359196" y="0"/>
                  </a:lnTo>
                  <a:cubicBezTo>
                    <a:pt x="361475" y="0"/>
                    <a:pt x="363412" y="814"/>
                    <a:pt x="365008" y="2441"/>
                  </a:cubicBezTo>
                  <a:cubicBezTo>
                    <a:pt x="366603" y="4069"/>
                    <a:pt x="367400" y="5990"/>
                    <a:pt x="367400" y="8204"/>
                  </a:cubicBezTo>
                  <a:cubicBezTo>
                    <a:pt x="367400" y="10483"/>
                    <a:pt x="366603" y="12452"/>
                    <a:pt x="365009" y="14113"/>
                  </a:cubicBezTo>
                  <a:cubicBezTo>
                    <a:pt x="363415" y="15773"/>
                    <a:pt x="361479" y="16603"/>
                    <a:pt x="359201" y="16603"/>
                  </a:cubicBezTo>
                  <a:lnTo>
                    <a:pt x="327962" y="16603"/>
                  </a:lnTo>
                  <a:cubicBezTo>
                    <a:pt x="325359" y="16611"/>
                    <a:pt x="323242" y="18143"/>
                    <a:pt x="321611" y="21201"/>
                  </a:cubicBezTo>
                  <a:lnTo>
                    <a:pt x="303412" y="55173"/>
                  </a:lnTo>
                  <a:cubicBezTo>
                    <a:pt x="301977" y="57842"/>
                    <a:pt x="301266" y="61002"/>
                    <a:pt x="301279" y="64655"/>
                  </a:cubicBezTo>
                  <a:cubicBezTo>
                    <a:pt x="301270" y="68502"/>
                    <a:pt x="302046" y="71892"/>
                    <a:pt x="303608" y="74823"/>
                  </a:cubicBezTo>
                  <a:lnTo>
                    <a:pt x="320980" y="108230"/>
                  </a:lnTo>
                  <a:cubicBezTo>
                    <a:pt x="322607" y="111682"/>
                    <a:pt x="325277" y="113403"/>
                    <a:pt x="328991" y="113393"/>
                  </a:cubicBezTo>
                  <a:lnTo>
                    <a:pt x="358604" y="113393"/>
                  </a:lnTo>
                  <a:cubicBezTo>
                    <a:pt x="360885" y="113393"/>
                    <a:pt x="362856" y="114190"/>
                    <a:pt x="364518" y="115786"/>
                  </a:cubicBezTo>
                  <a:cubicBezTo>
                    <a:pt x="366179" y="117381"/>
                    <a:pt x="367010" y="119318"/>
                    <a:pt x="367010" y="121597"/>
                  </a:cubicBezTo>
                  <a:cubicBezTo>
                    <a:pt x="367010" y="123876"/>
                    <a:pt x="366180" y="125813"/>
                    <a:pt x="364519" y="127408"/>
                  </a:cubicBezTo>
                  <a:cubicBezTo>
                    <a:pt x="362859" y="129003"/>
                    <a:pt x="360889" y="129801"/>
                    <a:pt x="358610" y="129801"/>
                  </a:cubicBezTo>
                  <a:lnTo>
                    <a:pt x="327942" y="129801"/>
                  </a:lnTo>
                  <a:cubicBezTo>
                    <a:pt x="324036" y="129801"/>
                    <a:pt x="319999" y="128564"/>
                    <a:pt x="315832" y="126090"/>
                  </a:cubicBezTo>
                  <a:cubicBezTo>
                    <a:pt x="311664" y="123615"/>
                    <a:pt x="308767" y="120848"/>
                    <a:pt x="307139" y="117788"/>
                  </a:cubicBezTo>
                  <a:lnTo>
                    <a:pt x="288191" y="81162"/>
                  </a:lnTo>
                  <a:cubicBezTo>
                    <a:pt x="285652" y="75888"/>
                    <a:pt x="284382" y="70484"/>
                    <a:pt x="284382" y="64949"/>
                  </a:cubicBezTo>
                  <a:cubicBezTo>
                    <a:pt x="284382" y="58829"/>
                    <a:pt x="285587" y="53522"/>
                    <a:pt x="287996" y="49029"/>
                  </a:cubicBezTo>
                  <a:lnTo>
                    <a:pt x="307139" y="12794"/>
                  </a:lnTo>
                  <a:cubicBezTo>
                    <a:pt x="308962" y="9408"/>
                    <a:pt x="311795" y="6430"/>
                    <a:pt x="315636" y="3858"/>
                  </a:cubicBezTo>
                  <a:cubicBezTo>
                    <a:pt x="319478" y="1286"/>
                    <a:pt x="323189" y="0"/>
                    <a:pt x="326770" y="0"/>
                  </a:cubicBezTo>
                  <a:close/>
                  <a:moveTo>
                    <a:pt x="196750" y="0"/>
                  </a:moveTo>
                  <a:lnTo>
                    <a:pt x="229176" y="0"/>
                  </a:lnTo>
                  <a:cubicBezTo>
                    <a:pt x="233409" y="65"/>
                    <a:pt x="237527" y="1432"/>
                    <a:pt x="241531" y="4102"/>
                  </a:cubicBezTo>
                  <a:cubicBezTo>
                    <a:pt x="245536" y="6771"/>
                    <a:pt x="248482" y="9994"/>
                    <a:pt x="250370" y="13771"/>
                  </a:cubicBezTo>
                  <a:lnTo>
                    <a:pt x="266583" y="46588"/>
                  </a:lnTo>
                  <a:cubicBezTo>
                    <a:pt x="269644" y="52513"/>
                    <a:pt x="271174" y="58698"/>
                    <a:pt x="271174" y="65145"/>
                  </a:cubicBezTo>
                  <a:cubicBezTo>
                    <a:pt x="271174" y="71135"/>
                    <a:pt x="269546" y="77288"/>
                    <a:pt x="266290" y="83604"/>
                  </a:cubicBezTo>
                  <a:lnTo>
                    <a:pt x="249980" y="116030"/>
                  </a:lnTo>
                  <a:cubicBezTo>
                    <a:pt x="247896" y="120197"/>
                    <a:pt x="244901" y="123534"/>
                    <a:pt x="240994" y="126041"/>
                  </a:cubicBezTo>
                  <a:cubicBezTo>
                    <a:pt x="237087" y="128548"/>
                    <a:pt x="232725" y="129801"/>
                    <a:pt x="227907" y="129801"/>
                  </a:cubicBezTo>
                  <a:lnTo>
                    <a:pt x="196555" y="129801"/>
                  </a:lnTo>
                  <a:cubicBezTo>
                    <a:pt x="194276" y="129801"/>
                    <a:pt x="192339" y="128987"/>
                    <a:pt x="190744" y="127359"/>
                  </a:cubicBezTo>
                  <a:cubicBezTo>
                    <a:pt x="189149" y="125732"/>
                    <a:pt x="188351" y="123811"/>
                    <a:pt x="188351" y="121597"/>
                  </a:cubicBezTo>
                  <a:cubicBezTo>
                    <a:pt x="188351" y="119318"/>
                    <a:pt x="189149" y="117348"/>
                    <a:pt x="190744" y="115688"/>
                  </a:cubicBezTo>
                  <a:cubicBezTo>
                    <a:pt x="192339" y="114028"/>
                    <a:pt x="194276" y="113197"/>
                    <a:pt x="196555" y="113197"/>
                  </a:cubicBezTo>
                  <a:lnTo>
                    <a:pt x="205150" y="113197"/>
                  </a:lnTo>
                  <a:lnTo>
                    <a:pt x="205150" y="16603"/>
                  </a:lnTo>
                  <a:lnTo>
                    <a:pt x="196750" y="16603"/>
                  </a:lnTo>
                  <a:cubicBezTo>
                    <a:pt x="194471" y="16603"/>
                    <a:pt x="192534" y="15773"/>
                    <a:pt x="190939" y="14113"/>
                  </a:cubicBezTo>
                  <a:cubicBezTo>
                    <a:pt x="189344" y="12452"/>
                    <a:pt x="188546" y="10483"/>
                    <a:pt x="188546" y="8204"/>
                  </a:cubicBezTo>
                  <a:cubicBezTo>
                    <a:pt x="188546" y="5990"/>
                    <a:pt x="189344" y="4069"/>
                    <a:pt x="190939" y="2441"/>
                  </a:cubicBezTo>
                  <a:cubicBezTo>
                    <a:pt x="192534" y="814"/>
                    <a:pt x="194471" y="0"/>
                    <a:pt x="196750" y="0"/>
                  </a:cubicBezTo>
                  <a:close/>
                  <a:moveTo>
                    <a:pt x="101908" y="0"/>
                  </a:moveTo>
                  <a:cubicBezTo>
                    <a:pt x="104192" y="0"/>
                    <a:pt x="106133" y="813"/>
                    <a:pt x="107731" y="2441"/>
                  </a:cubicBezTo>
                  <a:cubicBezTo>
                    <a:pt x="109330" y="4068"/>
                    <a:pt x="110129" y="6053"/>
                    <a:pt x="110129" y="8396"/>
                  </a:cubicBezTo>
                  <a:lnTo>
                    <a:pt x="110129" y="35147"/>
                  </a:lnTo>
                  <a:lnTo>
                    <a:pt x="135098" y="98840"/>
                  </a:lnTo>
                  <a:lnTo>
                    <a:pt x="160060" y="35339"/>
                  </a:lnTo>
                  <a:lnTo>
                    <a:pt x="160060" y="8395"/>
                  </a:lnTo>
                  <a:cubicBezTo>
                    <a:pt x="160060" y="6052"/>
                    <a:pt x="160860" y="4067"/>
                    <a:pt x="162459" y="2440"/>
                  </a:cubicBezTo>
                  <a:cubicBezTo>
                    <a:pt x="164059" y="813"/>
                    <a:pt x="166001" y="0"/>
                    <a:pt x="168286" y="0"/>
                  </a:cubicBezTo>
                  <a:cubicBezTo>
                    <a:pt x="170570" y="0"/>
                    <a:pt x="172511" y="814"/>
                    <a:pt x="174111" y="2441"/>
                  </a:cubicBezTo>
                  <a:cubicBezTo>
                    <a:pt x="175710" y="4069"/>
                    <a:pt x="176510" y="6055"/>
                    <a:pt x="176510" y="8399"/>
                  </a:cubicBezTo>
                  <a:lnTo>
                    <a:pt x="176510" y="38579"/>
                  </a:lnTo>
                  <a:lnTo>
                    <a:pt x="143074" y="123634"/>
                  </a:lnTo>
                  <a:cubicBezTo>
                    <a:pt x="141385" y="127746"/>
                    <a:pt x="138721" y="129801"/>
                    <a:pt x="135082" y="129801"/>
                  </a:cubicBezTo>
                  <a:cubicBezTo>
                    <a:pt x="131249" y="129801"/>
                    <a:pt x="128521" y="127750"/>
                    <a:pt x="126896" y="123648"/>
                  </a:cubicBezTo>
                  <a:lnTo>
                    <a:pt x="93687" y="38579"/>
                  </a:lnTo>
                  <a:lnTo>
                    <a:pt x="93687" y="8399"/>
                  </a:lnTo>
                  <a:cubicBezTo>
                    <a:pt x="93687" y="6055"/>
                    <a:pt x="94486" y="4069"/>
                    <a:pt x="96084" y="2441"/>
                  </a:cubicBezTo>
                  <a:cubicBezTo>
                    <a:pt x="97683" y="814"/>
                    <a:pt x="99624" y="0"/>
                    <a:pt x="101908" y="0"/>
                  </a:cubicBezTo>
                  <a:close/>
                  <a:moveTo>
                    <a:pt x="16603" y="0"/>
                  </a:moveTo>
                  <a:lnTo>
                    <a:pt x="74423" y="0"/>
                  </a:lnTo>
                  <a:cubicBezTo>
                    <a:pt x="76637" y="0"/>
                    <a:pt x="78558" y="814"/>
                    <a:pt x="80185" y="2441"/>
                  </a:cubicBezTo>
                  <a:cubicBezTo>
                    <a:pt x="81813" y="4069"/>
                    <a:pt x="82627" y="5990"/>
                    <a:pt x="82627" y="8204"/>
                  </a:cubicBezTo>
                  <a:cubicBezTo>
                    <a:pt x="82627" y="10483"/>
                    <a:pt x="81830" y="12420"/>
                    <a:pt x="80234" y="14015"/>
                  </a:cubicBezTo>
                  <a:cubicBezTo>
                    <a:pt x="78639" y="15610"/>
                    <a:pt x="76702" y="16408"/>
                    <a:pt x="74423" y="16408"/>
                  </a:cubicBezTo>
                  <a:lnTo>
                    <a:pt x="33207" y="16408"/>
                  </a:lnTo>
                  <a:lnTo>
                    <a:pt x="33207" y="56550"/>
                  </a:lnTo>
                  <a:lnTo>
                    <a:pt x="66219" y="56550"/>
                  </a:lnTo>
                  <a:cubicBezTo>
                    <a:pt x="70646" y="56550"/>
                    <a:pt x="74488" y="58178"/>
                    <a:pt x="77744" y="61433"/>
                  </a:cubicBezTo>
                  <a:cubicBezTo>
                    <a:pt x="80999" y="64689"/>
                    <a:pt x="82627" y="68530"/>
                    <a:pt x="82627" y="72958"/>
                  </a:cubicBezTo>
                  <a:lnTo>
                    <a:pt x="82627" y="113197"/>
                  </a:lnTo>
                  <a:cubicBezTo>
                    <a:pt x="82627" y="117690"/>
                    <a:pt x="81016" y="121548"/>
                    <a:pt x="77793" y="124771"/>
                  </a:cubicBezTo>
                  <a:cubicBezTo>
                    <a:pt x="74570" y="127994"/>
                    <a:pt x="70712" y="129606"/>
                    <a:pt x="66219" y="129606"/>
                  </a:cubicBezTo>
                  <a:lnTo>
                    <a:pt x="28226" y="129606"/>
                  </a:lnTo>
                  <a:cubicBezTo>
                    <a:pt x="24840" y="129606"/>
                    <a:pt x="21226" y="128792"/>
                    <a:pt x="17385" y="127164"/>
                  </a:cubicBezTo>
                  <a:lnTo>
                    <a:pt x="4981" y="121988"/>
                  </a:lnTo>
                  <a:cubicBezTo>
                    <a:pt x="1660" y="120620"/>
                    <a:pt x="0" y="118016"/>
                    <a:pt x="0" y="114174"/>
                  </a:cubicBezTo>
                  <a:cubicBezTo>
                    <a:pt x="0" y="111895"/>
                    <a:pt x="748" y="109958"/>
                    <a:pt x="2246" y="108363"/>
                  </a:cubicBezTo>
                  <a:cubicBezTo>
                    <a:pt x="3744" y="106768"/>
                    <a:pt x="5567" y="105970"/>
                    <a:pt x="7715" y="105970"/>
                  </a:cubicBezTo>
                  <a:cubicBezTo>
                    <a:pt x="9343" y="105970"/>
                    <a:pt x="11232" y="106458"/>
                    <a:pt x="13380" y="107435"/>
                  </a:cubicBezTo>
                  <a:lnTo>
                    <a:pt x="24221" y="112025"/>
                  </a:lnTo>
                  <a:cubicBezTo>
                    <a:pt x="25524" y="112807"/>
                    <a:pt x="26858" y="113197"/>
                    <a:pt x="28226" y="113197"/>
                  </a:cubicBezTo>
                  <a:lnTo>
                    <a:pt x="66219" y="113197"/>
                  </a:lnTo>
                  <a:lnTo>
                    <a:pt x="66219" y="72958"/>
                  </a:lnTo>
                  <a:lnTo>
                    <a:pt x="16603" y="72958"/>
                  </a:ln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9" name="Negative Battery Lead"/>
          <p:cNvSpPr/>
          <p:nvPr/>
        </p:nvSpPr>
        <p:spPr>
          <a:xfrm rot="16200000">
            <a:off x="6680645" y="1000782"/>
            <a:ext cx="627674" cy="1535879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37751 w 3299460"/>
              <a:gd name="connsiteY3" fmla="*/ 1983740 h 4259580"/>
              <a:gd name="connsiteX4" fmla="*/ 1150620 w 3299460"/>
              <a:gd name="connsiteY4" fmla="*/ 4259580 h 4259580"/>
              <a:gd name="connsiteX5" fmla="*/ 0 w 3299460"/>
              <a:gd name="connsiteY5" fmla="*/ 4259580 h 4259580"/>
              <a:gd name="connsiteX0" fmla="*/ 3299460 w 3299460"/>
              <a:gd name="connsiteY0" fmla="*/ 0 h 4259580"/>
              <a:gd name="connsiteX1" fmla="*/ 1150620 w 3299460"/>
              <a:gd name="connsiteY1" fmla="*/ 0 h 4259580"/>
              <a:gd name="connsiteX2" fmla="*/ 1137751 w 3299460"/>
              <a:gd name="connsiteY2" fmla="*/ 198374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1150620 w 1150620"/>
              <a:gd name="connsiteY0" fmla="*/ 0 h 4259580"/>
              <a:gd name="connsiteX1" fmla="*/ 1137751 w 1150620"/>
              <a:gd name="connsiteY1" fmla="*/ 1983740 h 4259580"/>
              <a:gd name="connsiteX2" fmla="*/ 1150620 w 1150620"/>
              <a:gd name="connsiteY2" fmla="*/ 4259580 h 4259580"/>
              <a:gd name="connsiteX3" fmla="*/ 0 w 1150620"/>
              <a:gd name="connsiteY3" fmla="*/ 4259580 h 4259580"/>
              <a:gd name="connsiteX0" fmla="*/ 1137751 w 1150620"/>
              <a:gd name="connsiteY0" fmla="*/ 0 h 2275840"/>
              <a:gd name="connsiteX1" fmla="*/ 1150620 w 1150620"/>
              <a:gd name="connsiteY1" fmla="*/ 2275840 h 2275840"/>
              <a:gd name="connsiteX2" fmla="*/ 0 w 1150620"/>
              <a:gd name="connsiteY2" fmla="*/ 2275840 h 227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0620" h="2275840">
                <a:moveTo>
                  <a:pt x="1137751" y="0"/>
                </a:moveTo>
                <a:cubicBezTo>
                  <a:pt x="1142041" y="758613"/>
                  <a:pt x="1146330" y="1517227"/>
                  <a:pt x="1150620" y="2275840"/>
                </a:cubicBezTo>
                <a:lnTo>
                  <a:pt x="0" y="227584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Driving Methods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8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509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Wave Step 1"/>
          <p:cNvSpPr/>
          <p:nvPr/>
        </p:nvSpPr>
        <p:spPr>
          <a:xfrm>
            <a:off x="60629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Wave Step 2"/>
          <p:cNvSpPr/>
          <p:nvPr/>
        </p:nvSpPr>
        <p:spPr>
          <a:xfrm>
            <a:off x="6502052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Wave Step 3"/>
          <p:cNvSpPr/>
          <p:nvPr/>
        </p:nvSpPr>
        <p:spPr>
          <a:xfrm>
            <a:off x="69392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Wave Step 4"/>
          <p:cNvSpPr/>
          <p:nvPr/>
        </p:nvSpPr>
        <p:spPr>
          <a:xfrm>
            <a:off x="737870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Wave Step 5"/>
          <p:cNvSpPr/>
          <p:nvPr/>
        </p:nvSpPr>
        <p:spPr>
          <a:xfrm>
            <a:off x="781558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Wave Step 6"/>
          <p:cNvSpPr/>
          <p:nvPr/>
        </p:nvSpPr>
        <p:spPr>
          <a:xfrm>
            <a:off x="825499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Wave Step 7"/>
          <p:cNvSpPr/>
          <p:nvPr/>
        </p:nvSpPr>
        <p:spPr>
          <a:xfrm>
            <a:off x="8689976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Wave Step 8"/>
          <p:cNvSpPr/>
          <p:nvPr/>
        </p:nvSpPr>
        <p:spPr>
          <a:xfrm>
            <a:off x="9127807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ull Step 1"/>
          <p:cNvSpPr/>
          <p:nvPr/>
        </p:nvSpPr>
        <p:spPr>
          <a:xfrm>
            <a:off x="60629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ull Step 2"/>
          <p:cNvSpPr/>
          <p:nvPr/>
        </p:nvSpPr>
        <p:spPr>
          <a:xfrm>
            <a:off x="6502052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Full Step 3"/>
          <p:cNvSpPr/>
          <p:nvPr/>
        </p:nvSpPr>
        <p:spPr>
          <a:xfrm>
            <a:off x="69392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ull Step 4"/>
          <p:cNvSpPr/>
          <p:nvPr/>
        </p:nvSpPr>
        <p:spPr>
          <a:xfrm>
            <a:off x="737870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ull Step 5"/>
          <p:cNvSpPr/>
          <p:nvPr/>
        </p:nvSpPr>
        <p:spPr>
          <a:xfrm>
            <a:off x="781558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Full Step 6"/>
          <p:cNvSpPr/>
          <p:nvPr/>
        </p:nvSpPr>
        <p:spPr>
          <a:xfrm>
            <a:off x="825499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ull Step 7"/>
          <p:cNvSpPr/>
          <p:nvPr/>
        </p:nvSpPr>
        <p:spPr>
          <a:xfrm>
            <a:off x="8689976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ull Step 8"/>
          <p:cNvSpPr/>
          <p:nvPr/>
        </p:nvSpPr>
        <p:spPr>
          <a:xfrm>
            <a:off x="9127807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Half Step 1"/>
          <p:cNvSpPr/>
          <p:nvPr/>
        </p:nvSpPr>
        <p:spPr>
          <a:xfrm>
            <a:off x="60629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Half Step 2"/>
          <p:cNvSpPr/>
          <p:nvPr/>
        </p:nvSpPr>
        <p:spPr>
          <a:xfrm>
            <a:off x="6502052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Half Step 3"/>
          <p:cNvSpPr/>
          <p:nvPr/>
        </p:nvSpPr>
        <p:spPr>
          <a:xfrm>
            <a:off x="69392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Half Step 4"/>
          <p:cNvSpPr/>
          <p:nvPr/>
        </p:nvSpPr>
        <p:spPr>
          <a:xfrm>
            <a:off x="737870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Half Step 5"/>
          <p:cNvSpPr/>
          <p:nvPr/>
        </p:nvSpPr>
        <p:spPr>
          <a:xfrm>
            <a:off x="781558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Half Step 6"/>
          <p:cNvSpPr/>
          <p:nvPr/>
        </p:nvSpPr>
        <p:spPr>
          <a:xfrm>
            <a:off x="825499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Half Step 7"/>
          <p:cNvSpPr/>
          <p:nvPr/>
        </p:nvSpPr>
        <p:spPr>
          <a:xfrm>
            <a:off x="8689976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Half Step 8"/>
          <p:cNvSpPr/>
          <p:nvPr/>
        </p:nvSpPr>
        <p:spPr>
          <a:xfrm>
            <a:off x="9127807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methods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2506980" y="1771412"/>
            <a:ext cx="7061200" cy="4667488"/>
            <a:chOff x="3749040" y="1798320"/>
            <a:chExt cx="7061200" cy="4236720"/>
          </a:xfrm>
        </p:grpSpPr>
        <p:sp>
          <p:nvSpPr>
            <p:cNvPr id="4" name="Freeform 3"/>
            <p:cNvSpPr/>
            <p:nvPr/>
          </p:nvSpPr>
          <p:spPr>
            <a:xfrm>
              <a:off x="7305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77431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81813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86194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90576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94957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9339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03720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08102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544576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749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880860" y="1366322"/>
            <a:ext cx="186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629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011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92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74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2066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4992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68807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1173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grpSp>
        <p:nvGrpSpPr>
          <p:cNvPr id="66" name="Thick Horizontal Lines"/>
          <p:cNvGrpSpPr/>
          <p:nvPr/>
        </p:nvGrpSpPr>
        <p:grpSpPr>
          <a:xfrm>
            <a:off x="2506980" y="2202180"/>
            <a:ext cx="7073902" cy="2824480"/>
            <a:chOff x="5445760" y="1798320"/>
            <a:chExt cx="5377181" cy="2824480"/>
          </a:xfrm>
        </p:grpSpPr>
        <p:sp>
          <p:nvSpPr>
            <p:cNvPr id="22" name="Freeform 21"/>
            <p:cNvSpPr/>
            <p:nvPr/>
          </p:nvSpPr>
          <p:spPr>
            <a:xfrm rot="16200000">
              <a:off x="8134351" y="19342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/>
            <p:cNvSpPr/>
            <p:nvPr/>
          </p:nvSpPr>
          <p:spPr>
            <a:xfrm rot="16200000">
              <a:off x="8134351" y="5219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rot="16200000">
              <a:off x="8134351" y="-89027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Thin Horizontal Lines"/>
          <p:cNvGrpSpPr/>
          <p:nvPr/>
        </p:nvGrpSpPr>
        <p:grpSpPr>
          <a:xfrm>
            <a:off x="4203700" y="2555240"/>
            <a:ext cx="5377181" cy="3883660"/>
            <a:chOff x="5445760" y="2151380"/>
            <a:chExt cx="5377181" cy="3883660"/>
          </a:xfrm>
        </p:grpSpPr>
        <p:sp>
          <p:nvSpPr>
            <p:cNvPr id="23" name="Freeform 22"/>
            <p:cNvSpPr/>
            <p:nvPr/>
          </p:nvSpPr>
          <p:spPr>
            <a:xfrm rot="16200000">
              <a:off x="8134351" y="15811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 rot="16200000">
              <a:off x="8134351" y="12280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 rot="16200000">
              <a:off x="8134351" y="8750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 rot="16200000">
              <a:off x="8134351" y="1689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/>
            <p:cNvSpPr/>
            <p:nvPr/>
          </p:nvSpPr>
          <p:spPr>
            <a:xfrm rot="16200000">
              <a:off x="8134351" y="-18415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 rot="16200000">
              <a:off x="8134351" y="-53721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 rot="16200000">
              <a:off x="8134351" y="33464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rot="16200000">
              <a:off x="8134351" y="29933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/>
            <p:cNvSpPr/>
            <p:nvPr/>
          </p:nvSpPr>
          <p:spPr>
            <a:xfrm rot="16200000">
              <a:off x="8134351" y="26403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 rot="16200000">
              <a:off x="8134351" y="22872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Dashed Horizontal Lines"/>
          <p:cNvGrpSpPr/>
          <p:nvPr/>
        </p:nvGrpSpPr>
        <p:grpSpPr>
          <a:xfrm rot="16200000">
            <a:off x="5873750" y="2569647"/>
            <a:ext cx="3883660" cy="3505200"/>
            <a:chOff x="1510030" y="1798320"/>
            <a:chExt cx="4819650" cy="4236720"/>
          </a:xfrm>
        </p:grpSpPr>
        <p:sp>
          <p:nvSpPr>
            <p:cNvPr id="38" name="Freeform 37"/>
            <p:cNvSpPr/>
            <p:nvPr/>
          </p:nvSpPr>
          <p:spPr>
            <a:xfrm>
              <a:off x="28244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32626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7007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41389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45770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50152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54533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8915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63296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15100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19481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3863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203700" y="1771412"/>
            <a:ext cx="1859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PHASES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 rot="16200000">
            <a:off x="3355594" y="5584248"/>
            <a:ext cx="0" cy="1713335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Wave Drive Labels"/>
          <p:cNvGrpSpPr/>
          <p:nvPr/>
        </p:nvGrpSpPr>
        <p:grpSpPr>
          <a:xfrm>
            <a:off x="2519681" y="2187971"/>
            <a:ext cx="3543300" cy="1494771"/>
            <a:chOff x="2519681" y="2187971"/>
            <a:chExt cx="3543300" cy="1494771"/>
          </a:xfrm>
        </p:grpSpPr>
        <p:sp>
          <p:nvSpPr>
            <p:cNvPr id="52" name="TextBox 51"/>
            <p:cNvSpPr txBox="1"/>
            <p:nvPr/>
          </p:nvSpPr>
          <p:spPr>
            <a:xfrm>
              <a:off x="4203700" y="218797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03700" y="2530832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203700" y="288595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203700" y="322881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519681" y="2236192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WAVE DRIVE</a:t>
              </a:r>
              <a:br>
                <a:rPr lang="en-US" dirty="0" smtClean="0"/>
              </a:br>
              <a:r>
                <a:rPr lang="en-US" sz="1400" dirty="0" smtClean="0"/>
                <a:t>One phase </a:t>
              </a:r>
              <a:br>
                <a:rPr lang="en-US" sz="1400" dirty="0" smtClean="0"/>
              </a:br>
              <a:r>
                <a:rPr lang="en-US" sz="1400" dirty="0" smtClean="0"/>
                <a:t>at a 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Simplest, but least used</a:t>
              </a:r>
              <a:endParaRPr lang="en-US" dirty="0"/>
            </a:p>
          </p:txBody>
        </p:sp>
      </p:grpSp>
      <p:grpSp>
        <p:nvGrpSpPr>
          <p:cNvPr id="143" name="Full Step Labels"/>
          <p:cNvGrpSpPr/>
          <p:nvPr/>
        </p:nvGrpSpPr>
        <p:grpSpPr>
          <a:xfrm>
            <a:off x="2519681" y="3608298"/>
            <a:ext cx="3543300" cy="1410225"/>
            <a:chOff x="2519681" y="3608298"/>
            <a:chExt cx="3543300" cy="1410225"/>
          </a:xfrm>
        </p:grpSpPr>
        <p:sp>
          <p:nvSpPr>
            <p:cNvPr id="56" name="TextBox 55"/>
            <p:cNvSpPr txBox="1"/>
            <p:nvPr/>
          </p:nvSpPr>
          <p:spPr>
            <a:xfrm>
              <a:off x="4203700" y="360834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203700" y="3951207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203700" y="43063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03700" y="46491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519681" y="3608298"/>
              <a:ext cx="1671317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FULL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Strongest Torque</a:t>
              </a:r>
              <a:endParaRPr lang="en-US" sz="1400" dirty="0"/>
            </a:p>
          </p:txBody>
        </p:sp>
      </p:grpSp>
      <p:grpSp>
        <p:nvGrpSpPr>
          <p:cNvPr id="144" name="Half Step Labels"/>
          <p:cNvGrpSpPr/>
          <p:nvPr/>
        </p:nvGrpSpPr>
        <p:grpSpPr>
          <a:xfrm>
            <a:off x="2519681" y="5022076"/>
            <a:ext cx="3543300" cy="1446550"/>
            <a:chOff x="2519681" y="5022076"/>
            <a:chExt cx="3543300" cy="1446550"/>
          </a:xfrm>
        </p:grpSpPr>
        <p:sp>
          <p:nvSpPr>
            <p:cNvPr id="60" name="TextBox 59"/>
            <p:cNvSpPr txBox="1"/>
            <p:nvPr/>
          </p:nvSpPr>
          <p:spPr>
            <a:xfrm>
              <a:off x="4203700" y="50304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203700" y="53732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203700" y="5728414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203700" y="607127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519681" y="5022076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HALF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One, or 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 smtClean="0"/>
                <a:t>Smallest step angle</a:t>
              </a:r>
              <a:br>
                <a:rPr lang="en-US" sz="1400" dirty="0" smtClean="0"/>
              </a:br>
              <a:r>
                <a:rPr lang="en-US" sz="1400" dirty="0" smtClean="0"/>
                <a:t>Medium torque</a:t>
              </a:r>
              <a:endParaRPr lang="en-US" sz="1400" dirty="0"/>
            </a:p>
          </p:txBody>
        </p:sp>
      </p:grpSp>
      <p:grpSp>
        <p:nvGrpSpPr>
          <p:cNvPr id="138" name="Wave Drive Lines"/>
          <p:cNvGrpSpPr/>
          <p:nvPr/>
        </p:nvGrpSpPr>
        <p:grpSpPr>
          <a:xfrm>
            <a:off x="6057900" y="2377440"/>
            <a:ext cx="3512820" cy="1226820"/>
            <a:chOff x="6057900" y="2377440"/>
            <a:chExt cx="3512820" cy="1226820"/>
          </a:xfrm>
        </p:grpSpPr>
        <p:sp>
          <p:nvSpPr>
            <p:cNvPr id="35" name="Freeform 34"/>
            <p:cNvSpPr/>
            <p:nvPr/>
          </p:nvSpPr>
          <p:spPr>
            <a:xfrm>
              <a:off x="6057900" y="2377440"/>
              <a:ext cx="3509010" cy="182880"/>
            </a:xfrm>
            <a:custGeom>
              <a:avLst/>
              <a:gdLst>
                <a:gd name="connsiteX0" fmla="*/ 0 w 3509010"/>
                <a:gd name="connsiteY0" fmla="*/ 3810 h 182880"/>
                <a:gd name="connsiteX1" fmla="*/ 445770 w 3509010"/>
                <a:gd name="connsiteY1" fmla="*/ 3810 h 182880"/>
                <a:gd name="connsiteX2" fmla="*/ 445770 w 3509010"/>
                <a:gd name="connsiteY2" fmla="*/ 182880 h 182880"/>
                <a:gd name="connsiteX3" fmla="*/ 1764030 w 3509010"/>
                <a:gd name="connsiteY3" fmla="*/ 182880 h 182880"/>
                <a:gd name="connsiteX4" fmla="*/ 1764030 w 3509010"/>
                <a:gd name="connsiteY4" fmla="*/ 0 h 182880"/>
                <a:gd name="connsiteX5" fmla="*/ 2198370 w 3509010"/>
                <a:gd name="connsiteY5" fmla="*/ 0 h 182880"/>
                <a:gd name="connsiteX6" fmla="*/ 2198370 w 3509010"/>
                <a:gd name="connsiteY6" fmla="*/ 182880 h 182880"/>
                <a:gd name="connsiteX7" fmla="*/ 3509010 w 3509010"/>
                <a:gd name="connsiteY7" fmla="*/ 18288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82880">
                  <a:moveTo>
                    <a:pt x="0" y="3810"/>
                  </a:moveTo>
                  <a:lnTo>
                    <a:pt x="445770" y="3810"/>
                  </a:lnTo>
                  <a:lnTo>
                    <a:pt x="445770" y="182880"/>
                  </a:lnTo>
                  <a:lnTo>
                    <a:pt x="1764030" y="182880"/>
                  </a:lnTo>
                  <a:lnTo>
                    <a:pt x="1764030" y="0"/>
                  </a:lnTo>
                  <a:lnTo>
                    <a:pt x="2198370" y="0"/>
                  </a:lnTo>
                  <a:lnTo>
                    <a:pt x="2198370" y="182880"/>
                  </a:lnTo>
                  <a:lnTo>
                    <a:pt x="3509010" y="18288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6061710" y="2735580"/>
              <a:ext cx="3509010" cy="171450"/>
            </a:xfrm>
            <a:custGeom>
              <a:avLst/>
              <a:gdLst>
                <a:gd name="connsiteX0" fmla="*/ 0 w 3509010"/>
                <a:gd name="connsiteY0" fmla="*/ 171450 h 171450"/>
                <a:gd name="connsiteX1" fmla="*/ 441960 w 3509010"/>
                <a:gd name="connsiteY1" fmla="*/ 171450 h 171450"/>
                <a:gd name="connsiteX2" fmla="*/ 441960 w 3509010"/>
                <a:gd name="connsiteY2" fmla="*/ 0 h 171450"/>
                <a:gd name="connsiteX3" fmla="*/ 880110 w 3509010"/>
                <a:gd name="connsiteY3" fmla="*/ 0 h 171450"/>
                <a:gd name="connsiteX4" fmla="*/ 880110 w 3509010"/>
                <a:gd name="connsiteY4" fmla="*/ 171450 h 171450"/>
                <a:gd name="connsiteX5" fmla="*/ 2194560 w 3509010"/>
                <a:gd name="connsiteY5" fmla="*/ 171450 h 171450"/>
                <a:gd name="connsiteX6" fmla="*/ 2194560 w 3509010"/>
                <a:gd name="connsiteY6" fmla="*/ 0 h 171450"/>
                <a:gd name="connsiteX7" fmla="*/ 2632710 w 3509010"/>
                <a:gd name="connsiteY7" fmla="*/ 0 h 171450"/>
                <a:gd name="connsiteX8" fmla="*/ 2632710 w 3509010"/>
                <a:gd name="connsiteY8" fmla="*/ 171450 h 171450"/>
                <a:gd name="connsiteX9" fmla="*/ 3509010 w 3509010"/>
                <a:gd name="connsiteY9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9010" h="171450">
                  <a:moveTo>
                    <a:pt x="0" y="171450"/>
                  </a:moveTo>
                  <a:lnTo>
                    <a:pt x="441960" y="171450"/>
                  </a:lnTo>
                  <a:lnTo>
                    <a:pt x="441960" y="0"/>
                  </a:lnTo>
                  <a:lnTo>
                    <a:pt x="880110" y="0"/>
                  </a:lnTo>
                  <a:lnTo>
                    <a:pt x="880110" y="171450"/>
                  </a:lnTo>
                  <a:lnTo>
                    <a:pt x="2194560" y="171450"/>
                  </a:lnTo>
                  <a:lnTo>
                    <a:pt x="2194560" y="0"/>
                  </a:lnTo>
                  <a:lnTo>
                    <a:pt x="2632710" y="0"/>
                  </a:lnTo>
                  <a:lnTo>
                    <a:pt x="2632710" y="171450"/>
                  </a:lnTo>
                  <a:lnTo>
                    <a:pt x="3509010" y="17145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6061710" y="3086100"/>
              <a:ext cx="3505200" cy="179070"/>
            </a:xfrm>
            <a:custGeom>
              <a:avLst/>
              <a:gdLst>
                <a:gd name="connsiteX0" fmla="*/ 0 w 3505200"/>
                <a:gd name="connsiteY0" fmla="*/ 175260 h 179070"/>
                <a:gd name="connsiteX1" fmla="*/ 880110 w 3505200"/>
                <a:gd name="connsiteY1" fmla="*/ 175260 h 179070"/>
                <a:gd name="connsiteX2" fmla="*/ 880110 w 3505200"/>
                <a:gd name="connsiteY2" fmla="*/ 0 h 179070"/>
                <a:gd name="connsiteX3" fmla="*/ 1314450 w 3505200"/>
                <a:gd name="connsiteY3" fmla="*/ 0 h 179070"/>
                <a:gd name="connsiteX4" fmla="*/ 1314450 w 3505200"/>
                <a:gd name="connsiteY4" fmla="*/ 179070 h 179070"/>
                <a:gd name="connsiteX5" fmla="*/ 2628900 w 3505200"/>
                <a:gd name="connsiteY5" fmla="*/ 179070 h 179070"/>
                <a:gd name="connsiteX6" fmla="*/ 2628900 w 3505200"/>
                <a:gd name="connsiteY6" fmla="*/ 0 h 179070"/>
                <a:gd name="connsiteX7" fmla="*/ 3070860 w 3505200"/>
                <a:gd name="connsiteY7" fmla="*/ 0 h 179070"/>
                <a:gd name="connsiteX8" fmla="*/ 3070860 w 3505200"/>
                <a:gd name="connsiteY8" fmla="*/ 179070 h 179070"/>
                <a:gd name="connsiteX9" fmla="*/ 3505200 w 3505200"/>
                <a:gd name="connsiteY9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9070">
                  <a:moveTo>
                    <a:pt x="0" y="175260"/>
                  </a:moveTo>
                  <a:lnTo>
                    <a:pt x="880110" y="175260"/>
                  </a:lnTo>
                  <a:lnTo>
                    <a:pt x="880110" y="0"/>
                  </a:lnTo>
                  <a:lnTo>
                    <a:pt x="1314450" y="0"/>
                  </a:lnTo>
                  <a:lnTo>
                    <a:pt x="1314450" y="179070"/>
                  </a:lnTo>
                  <a:lnTo>
                    <a:pt x="2628900" y="179070"/>
                  </a:lnTo>
                  <a:lnTo>
                    <a:pt x="2628900" y="0"/>
                  </a:lnTo>
                  <a:lnTo>
                    <a:pt x="3070860" y="0"/>
                  </a:lnTo>
                  <a:lnTo>
                    <a:pt x="307086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6061710" y="3440430"/>
              <a:ext cx="3505200" cy="163830"/>
            </a:xfrm>
            <a:custGeom>
              <a:avLst/>
              <a:gdLst>
                <a:gd name="connsiteX0" fmla="*/ 0 w 3505200"/>
                <a:gd name="connsiteY0" fmla="*/ 163830 h 163830"/>
                <a:gd name="connsiteX1" fmla="*/ 1318260 w 3505200"/>
                <a:gd name="connsiteY1" fmla="*/ 163830 h 163830"/>
                <a:gd name="connsiteX2" fmla="*/ 1318260 w 3505200"/>
                <a:gd name="connsiteY2" fmla="*/ 0 h 163830"/>
                <a:gd name="connsiteX3" fmla="*/ 1752600 w 3505200"/>
                <a:gd name="connsiteY3" fmla="*/ 0 h 163830"/>
                <a:gd name="connsiteX4" fmla="*/ 1752600 w 3505200"/>
                <a:gd name="connsiteY4" fmla="*/ 163830 h 163830"/>
                <a:gd name="connsiteX5" fmla="*/ 3067050 w 3505200"/>
                <a:gd name="connsiteY5" fmla="*/ 163830 h 163830"/>
                <a:gd name="connsiteX6" fmla="*/ 3067050 w 3505200"/>
                <a:gd name="connsiteY6" fmla="*/ 0 h 163830"/>
                <a:gd name="connsiteX7" fmla="*/ 3505200 w 3505200"/>
                <a:gd name="connsiteY7" fmla="*/ 0 h 163830"/>
                <a:gd name="connsiteX8" fmla="*/ 3505200 w 3505200"/>
                <a:gd name="connsiteY8" fmla="*/ 16383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5200" h="163830">
                  <a:moveTo>
                    <a:pt x="0" y="163830"/>
                  </a:moveTo>
                  <a:lnTo>
                    <a:pt x="1318260" y="163830"/>
                  </a:lnTo>
                  <a:lnTo>
                    <a:pt x="1318260" y="0"/>
                  </a:lnTo>
                  <a:lnTo>
                    <a:pt x="1752600" y="0"/>
                  </a:lnTo>
                  <a:lnTo>
                    <a:pt x="1752600" y="163830"/>
                  </a:lnTo>
                  <a:lnTo>
                    <a:pt x="3067050" y="163830"/>
                  </a:lnTo>
                  <a:lnTo>
                    <a:pt x="3067050" y="0"/>
                  </a:lnTo>
                  <a:lnTo>
                    <a:pt x="3505200" y="0"/>
                  </a:lnTo>
                  <a:lnTo>
                    <a:pt x="3505200" y="16383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Full Step Lines"/>
          <p:cNvGrpSpPr/>
          <p:nvPr/>
        </p:nvGrpSpPr>
        <p:grpSpPr>
          <a:xfrm>
            <a:off x="6061710" y="3790950"/>
            <a:ext cx="3509010" cy="1230630"/>
            <a:chOff x="6061710" y="3790950"/>
            <a:chExt cx="3509010" cy="1230630"/>
          </a:xfrm>
        </p:grpSpPr>
        <p:sp>
          <p:nvSpPr>
            <p:cNvPr id="76" name="Freeform 75"/>
            <p:cNvSpPr/>
            <p:nvPr/>
          </p:nvSpPr>
          <p:spPr>
            <a:xfrm>
              <a:off x="6061710" y="414528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880110 w 3505200"/>
                <a:gd name="connsiteY1" fmla="*/ 0 h 179070"/>
                <a:gd name="connsiteX2" fmla="*/ 880110 w 3505200"/>
                <a:gd name="connsiteY2" fmla="*/ 179070 h 179070"/>
                <a:gd name="connsiteX3" fmla="*/ 1756410 w 3505200"/>
                <a:gd name="connsiteY3" fmla="*/ 179070 h 179070"/>
                <a:gd name="connsiteX4" fmla="*/ 1756410 w 3505200"/>
                <a:gd name="connsiteY4" fmla="*/ 3810 h 179070"/>
                <a:gd name="connsiteX5" fmla="*/ 2628900 w 3505200"/>
                <a:gd name="connsiteY5" fmla="*/ 3810 h 179070"/>
                <a:gd name="connsiteX6" fmla="*/ 2628900 w 3505200"/>
                <a:gd name="connsiteY6" fmla="*/ 179070 h 179070"/>
                <a:gd name="connsiteX7" fmla="*/ 3505200 w 3505200"/>
                <a:gd name="connsiteY7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880110" y="0"/>
                  </a:lnTo>
                  <a:lnTo>
                    <a:pt x="880110" y="179070"/>
                  </a:lnTo>
                  <a:lnTo>
                    <a:pt x="1756410" y="179070"/>
                  </a:lnTo>
                  <a:lnTo>
                    <a:pt x="1756410" y="3810"/>
                  </a:lnTo>
                  <a:lnTo>
                    <a:pt x="2628900" y="3810"/>
                  </a:lnTo>
                  <a:lnTo>
                    <a:pt x="262890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61710" y="4499610"/>
              <a:ext cx="3505200" cy="175260"/>
            </a:xfrm>
            <a:custGeom>
              <a:avLst/>
              <a:gdLst>
                <a:gd name="connsiteX0" fmla="*/ 0 w 3505200"/>
                <a:gd name="connsiteY0" fmla="*/ 175260 h 175260"/>
                <a:gd name="connsiteX1" fmla="*/ 441960 w 3505200"/>
                <a:gd name="connsiteY1" fmla="*/ 175260 h 175260"/>
                <a:gd name="connsiteX2" fmla="*/ 441960 w 3505200"/>
                <a:gd name="connsiteY2" fmla="*/ 0 h 175260"/>
                <a:gd name="connsiteX3" fmla="*/ 1314450 w 3505200"/>
                <a:gd name="connsiteY3" fmla="*/ 0 h 175260"/>
                <a:gd name="connsiteX4" fmla="*/ 1314450 w 3505200"/>
                <a:gd name="connsiteY4" fmla="*/ 175260 h 175260"/>
                <a:gd name="connsiteX5" fmla="*/ 2190750 w 3505200"/>
                <a:gd name="connsiteY5" fmla="*/ 175260 h 175260"/>
                <a:gd name="connsiteX6" fmla="*/ 2190750 w 3505200"/>
                <a:gd name="connsiteY6" fmla="*/ 3810 h 175260"/>
                <a:gd name="connsiteX7" fmla="*/ 3070860 w 3505200"/>
                <a:gd name="connsiteY7" fmla="*/ 3810 h 175260"/>
                <a:gd name="connsiteX8" fmla="*/ 3070860 w 3505200"/>
                <a:gd name="connsiteY8" fmla="*/ 175260 h 175260"/>
                <a:gd name="connsiteX9" fmla="*/ 3505200 w 3505200"/>
                <a:gd name="connsiteY9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526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314450" y="0"/>
                  </a:lnTo>
                  <a:lnTo>
                    <a:pt x="1314450" y="175260"/>
                  </a:lnTo>
                  <a:lnTo>
                    <a:pt x="2190750" y="175260"/>
                  </a:lnTo>
                  <a:lnTo>
                    <a:pt x="2190750" y="3810"/>
                  </a:lnTo>
                  <a:lnTo>
                    <a:pt x="3070860" y="3810"/>
                  </a:lnTo>
                  <a:lnTo>
                    <a:pt x="3070860" y="175260"/>
                  </a:lnTo>
                  <a:lnTo>
                    <a:pt x="350520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6061710" y="4850130"/>
              <a:ext cx="3509010" cy="171450"/>
            </a:xfrm>
            <a:custGeom>
              <a:avLst/>
              <a:gdLst>
                <a:gd name="connsiteX0" fmla="*/ 0 w 3509010"/>
                <a:gd name="connsiteY0" fmla="*/ 163830 h 171450"/>
                <a:gd name="connsiteX1" fmla="*/ 880110 w 3509010"/>
                <a:gd name="connsiteY1" fmla="*/ 163830 h 171450"/>
                <a:gd name="connsiteX2" fmla="*/ 880110 w 3509010"/>
                <a:gd name="connsiteY2" fmla="*/ 0 h 171450"/>
                <a:gd name="connsiteX3" fmla="*/ 1756410 w 3509010"/>
                <a:gd name="connsiteY3" fmla="*/ 0 h 171450"/>
                <a:gd name="connsiteX4" fmla="*/ 1756410 w 3509010"/>
                <a:gd name="connsiteY4" fmla="*/ 171450 h 171450"/>
                <a:gd name="connsiteX5" fmla="*/ 2632710 w 3509010"/>
                <a:gd name="connsiteY5" fmla="*/ 171450 h 171450"/>
                <a:gd name="connsiteX6" fmla="*/ 2632710 w 3509010"/>
                <a:gd name="connsiteY6" fmla="*/ 3810 h 171450"/>
                <a:gd name="connsiteX7" fmla="*/ 3509010 w 3509010"/>
                <a:gd name="connsiteY7" fmla="*/ 38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71450">
                  <a:moveTo>
                    <a:pt x="0" y="163830"/>
                  </a:moveTo>
                  <a:lnTo>
                    <a:pt x="880110" y="163830"/>
                  </a:lnTo>
                  <a:lnTo>
                    <a:pt x="880110" y="0"/>
                  </a:lnTo>
                  <a:lnTo>
                    <a:pt x="1756410" y="0"/>
                  </a:lnTo>
                  <a:lnTo>
                    <a:pt x="1756410" y="171450"/>
                  </a:lnTo>
                  <a:lnTo>
                    <a:pt x="2632710" y="171450"/>
                  </a:lnTo>
                  <a:lnTo>
                    <a:pt x="2632710" y="3810"/>
                  </a:lnTo>
                  <a:lnTo>
                    <a:pt x="3509010" y="381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6065520" y="379095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434340 w 3505200"/>
                <a:gd name="connsiteY1" fmla="*/ 0 h 179070"/>
                <a:gd name="connsiteX2" fmla="*/ 434340 w 3505200"/>
                <a:gd name="connsiteY2" fmla="*/ 175260 h 179070"/>
                <a:gd name="connsiteX3" fmla="*/ 1310640 w 3505200"/>
                <a:gd name="connsiteY3" fmla="*/ 175260 h 179070"/>
                <a:gd name="connsiteX4" fmla="*/ 1310640 w 3505200"/>
                <a:gd name="connsiteY4" fmla="*/ 0 h 179070"/>
                <a:gd name="connsiteX5" fmla="*/ 2190750 w 3505200"/>
                <a:gd name="connsiteY5" fmla="*/ 0 h 179070"/>
                <a:gd name="connsiteX6" fmla="*/ 2190750 w 3505200"/>
                <a:gd name="connsiteY6" fmla="*/ 179070 h 179070"/>
                <a:gd name="connsiteX7" fmla="*/ 3067050 w 3505200"/>
                <a:gd name="connsiteY7" fmla="*/ 179070 h 179070"/>
                <a:gd name="connsiteX8" fmla="*/ 3067050 w 3505200"/>
                <a:gd name="connsiteY8" fmla="*/ 3810 h 179070"/>
                <a:gd name="connsiteX9" fmla="*/ 3505200 w 3505200"/>
                <a:gd name="connsiteY9" fmla="*/ 3810 h 179070"/>
                <a:gd name="connsiteX10" fmla="*/ 3505200 w 3505200"/>
                <a:gd name="connsiteY10" fmla="*/ 381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434340" y="0"/>
                  </a:lnTo>
                  <a:lnTo>
                    <a:pt x="434340" y="175260"/>
                  </a:lnTo>
                  <a:lnTo>
                    <a:pt x="1310640" y="175260"/>
                  </a:lnTo>
                  <a:lnTo>
                    <a:pt x="1310640" y="0"/>
                  </a:lnTo>
                  <a:lnTo>
                    <a:pt x="2190750" y="0"/>
                  </a:lnTo>
                  <a:lnTo>
                    <a:pt x="2190750" y="179070"/>
                  </a:lnTo>
                  <a:lnTo>
                    <a:pt x="3067050" y="179070"/>
                  </a:lnTo>
                  <a:lnTo>
                    <a:pt x="3067050" y="3810"/>
                  </a:lnTo>
                  <a:lnTo>
                    <a:pt x="350520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Half Step Lines"/>
          <p:cNvGrpSpPr/>
          <p:nvPr/>
        </p:nvGrpSpPr>
        <p:grpSpPr>
          <a:xfrm>
            <a:off x="6061710" y="5200650"/>
            <a:ext cx="3509010" cy="1242060"/>
            <a:chOff x="6061710" y="5200650"/>
            <a:chExt cx="3509010" cy="1242060"/>
          </a:xfrm>
        </p:grpSpPr>
        <p:sp>
          <p:nvSpPr>
            <p:cNvPr id="84" name="Freeform 83"/>
            <p:cNvSpPr/>
            <p:nvPr/>
          </p:nvSpPr>
          <p:spPr>
            <a:xfrm>
              <a:off x="6065520" y="5200650"/>
              <a:ext cx="3505200" cy="182880"/>
            </a:xfrm>
            <a:custGeom>
              <a:avLst/>
              <a:gdLst>
                <a:gd name="connsiteX0" fmla="*/ 0 w 3505200"/>
                <a:gd name="connsiteY0" fmla="*/ 0 h 182880"/>
                <a:gd name="connsiteX1" fmla="*/ 876300 w 3505200"/>
                <a:gd name="connsiteY1" fmla="*/ 0 h 182880"/>
                <a:gd name="connsiteX2" fmla="*/ 876300 w 3505200"/>
                <a:gd name="connsiteY2" fmla="*/ 182880 h 182880"/>
                <a:gd name="connsiteX3" fmla="*/ 3067050 w 3505200"/>
                <a:gd name="connsiteY3" fmla="*/ 182880 h 182880"/>
                <a:gd name="connsiteX4" fmla="*/ 3067050 w 3505200"/>
                <a:gd name="connsiteY4" fmla="*/ 3810 h 182880"/>
                <a:gd name="connsiteX5" fmla="*/ 3505200 w 3505200"/>
                <a:gd name="connsiteY5" fmla="*/ 381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5200" h="182880">
                  <a:moveTo>
                    <a:pt x="0" y="0"/>
                  </a:moveTo>
                  <a:lnTo>
                    <a:pt x="876300" y="0"/>
                  </a:lnTo>
                  <a:lnTo>
                    <a:pt x="876300" y="182880"/>
                  </a:lnTo>
                  <a:lnTo>
                    <a:pt x="3067050" y="182880"/>
                  </a:lnTo>
                  <a:lnTo>
                    <a:pt x="306705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6061710" y="5558790"/>
              <a:ext cx="3509010" cy="179070"/>
            </a:xfrm>
            <a:custGeom>
              <a:avLst/>
              <a:gdLst>
                <a:gd name="connsiteX0" fmla="*/ 0 w 3509010"/>
                <a:gd name="connsiteY0" fmla="*/ 175260 h 179070"/>
                <a:gd name="connsiteX1" fmla="*/ 441960 w 3509010"/>
                <a:gd name="connsiteY1" fmla="*/ 175260 h 179070"/>
                <a:gd name="connsiteX2" fmla="*/ 441960 w 3509010"/>
                <a:gd name="connsiteY2" fmla="*/ 0 h 179070"/>
                <a:gd name="connsiteX3" fmla="*/ 1756410 w 3509010"/>
                <a:gd name="connsiteY3" fmla="*/ 0 h 179070"/>
                <a:gd name="connsiteX4" fmla="*/ 1756410 w 3509010"/>
                <a:gd name="connsiteY4" fmla="*/ 179070 h 179070"/>
                <a:gd name="connsiteX5" fmla="*/ 3509010 w 3509010"/>
                <a:gd name="connsiteY5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907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756410" y="0"/>
                  </a:lnTo>
                  <a:lnTo>
                    <a:pt x="1756410" y="179070"/>
                  </a:lnTo>
                  <a:lnTo>
                    <a:pt x="350901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6061710" y="5909310"/>
              <a:ext cx="3509010" cy="175260"/>
            </a:xfrm>
            <a:custGeom>
              <a:avLst/>
              <a:gdLst>
                <a:gd name="connsiteX0" fmla="*/ 0 w 3509010"/>
                <a:gd name="connsiteY0" fmla="*/ 171450 h 175260"/>
                <a:gd name="connsiteX1" fmla="*/ 1318260 w 3509010"/>
                <a:gd name="connsiteY1" fmla="*/ 171450 h 175260"/>
                <a:gd name="connsiteX2" fmla="*/ 1318260 w 3509010"/>
                <a:gd name="connsiteY2" fmla="*/ 0 h 175260"/>
                <a:gd name="connsiteX3" fmla="*/ 2628900 w 3509010"/>
                <a:gd name="connsiteY3" fmla="*/ 0 h 175260"/>
                <a:gd name="connsiteX4" fmla="*/ 2628900 w 3509010"/>
                <a:gd name="connsiteY4" fmla="*/ 175260 h 175260"/>
                <a:gd name="connsiteX5" fmla="*/ 3509010 w 3509010"/>
                <a:gd name="connsiteY5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5260">
                  <a:moveTo>
                    <a:pt x="0" y="171450"/>
                  </a:moveTo>
                  <a:lnTo>
                    <a:pt x="1318260" y="171450"/>
                  </a:lnTo>
                  <a:lnTo>
                    <a:pt x="1318260" y="0"/>
                  </a:lnTo>
                  <a:lnTo>
                    <a:pt x="2628900" y="0"/>
                  </a:lnTo>
                  <a:lnTo>
                    <a:pt x="2628900" y="175260"/>
                  </a:lnTo>
                  <a:lnTo>
                    <a:pt x="350901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6061710" y="6267450"/>
              <a:ext cx="3509010" cy="175260"/>
            </a:xfrm>
            <a:custGeom>
              <a:avLst/>
              <a:gdLst>
                <a:gd name="connsiteX0" fmla="*/ 0 w 3509010"/>
                <a:gd name="connsiteY0" fmla="*/ 175260 h 175260"/>
                <a:gd name="connsiteX1" fmla="*/ 2190750 w 3509010"/>
                <a:gd name="connsiteY1" fmla="*/ 175260 h 175260"/>
                <a:gd name="connsiteX2" fmla="*/ 2190750 w 3509010"/>
                <a:gd name="connsiteY2" fmla="*/ 0 h 175260"/>
                <a:gd name="connsiteX3" fmla="*/ 3509010 w 3509010"/>
                <a:gd name="connsiteY3" fmla="*/ 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9010" h="175260">
                  <a:moveTo>
                    <a:pt x="0" y="175260"/>
                  </a:moveTo>
                  <a:lnTo>
                    <a:pt x="2190750" y="175260"/>
                  </a:lnTo>
                  <a:lnTo>
                    <a:pt x="2190750" y="0"/>
                  </a:lnTo>
                  <a:lnTo>
                    <a:pt x="3509010" y="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2515035" y="1771412"/>
            <a:ext cx="169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133" name="Freeform 132"/>
          <p:cNvSpPr/>
          <p:nvPr/>
        </p:nvSpPr>
        <p:spPr>
          <a:xfrm rot="16200000">
            <a:off x="6010283" y="-1788285"/>
            <a:ext cx="45719" cy="7068434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Wave Drive Ones"/>
          <p:cNvGrpSpPr/>
          <p:nvPr/>
        </p:nvGrpSpPr>
        <p:grpSpPr>
          <a:xfrm>
            <a:off x="6252356" y="2329949"/>
            <a:ext cx="3139888" cy="1149931"/>
            <a:chOff x="6252356" y="2329949"/>
            <a:chExt cx="3139888" cy="1149931"/>
          </a:xfrm>
        </p:grpSpPr>
        <p:sp>
          <p:nvSpPr>
            <p:cNvPr id="152" name="Blue 1"/>
            <p:cNvSpPr/>
            <p:nvPr/>
          </p:nvSpPr>
          <p:spPr>
            <a:xfrm>
              <a:off x="6252356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Blue 1"/>
            <p:cNvSpPr/>
            <p:nvPr/>
          </p:nvSpPr>
          <p:spPr>
            <a:xfrm>
              <a:off x="8007364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Blue 1"/>
            <p:cNvSpPr/>
            <p:nvPr/>
          </p:nvSpPr>
          <p:spPr>
            <a:xfrm>
              <a:off x="6683917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Blue 1"/>
            <p:cNvSpPr/>
            <p:nvPr/>
          </p:nvSpPr>
          <p:spPr>
            <a:xfrm>
              <a:off x="8438925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Blue 1"/>
            <p:cNvSpPr/>
            <p:nvPr/>
          </p:nvSpPr>
          <p:spPr>
            <a:xfrm>
              <a:off x="7117624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Blue 1"/>
            <p:cNvSpPr/>
            <p:nvPr/>
          </p:nvSpPr>
          <p:spPr>
            <a:xfrm>
              <a:off x="8872632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Blue 1"/>
            <p:cNvSpPr/>
            <p:nvPr/>
          </p:nvSpPr>
          <p:spPr>
            <a:xfrm>
              <a:off x="7564528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Blue 1"/>
            <p:cNvSpPr/>
            <p:nvPr/>
          </p:nvSpPr>
          <p:spPr>
            <a:xfrm>
              <a:off x="9319536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Full Step Ones"/>
          <p:cNvGrpSpPr/>
          <p:nvPr/>
        </p:nvGrpSpPr>
        <p:grpSpPr>
          <a:xfrm>
            <a:off x="6247956" y="3735196"/>
            <a:ext cx="3133884" cy="1158868"/>
            <a:chOff x="6247956" y="3735196"/>
            <a:chExt cx="3133884" cy="1158868"/>
          </a:xfrm>
        </p:grpSpPr>
        <p:sp>
          <p:nvSpPr>
            <p:cNvPr id="183" name="Blue 1"/>
            <p:cNvSpPr/>
            <p:nvPr/>
          </p:nvSpPr>
          <p:spPr>
            <a:xfrm>
              <a:off x="6252356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Blue 1"/>
            <p:cNvSpPr/>
            <p:nvPr/>
          </p:nvSpPr>
          <p:spPr>
            <a:xfrm>
              <a:off x="9309132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Blue 1"/>
            <p:cNvSpPr/>
            <p:nvPr/>
          </p:nvSpPr>
          <p:spPr>
            <a:xfrm>
              <a:off x="7565013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Blue 1"/>
            <p:cNvSpPr/>
            <p:nvPr/>
          </p:nvSpPr>
          <p:spPr>
            <a:xfrm>
              <a:off x="8003164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Blue 1"/>
            <p:cNvSpPr/>
            <p:nvPr/>
          </p:nvSpPr>
          <p:spPr>
            <a:xfrm>
              <a:off x="6247956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Blue 1"/>
            <p:cNvSpPr/>
            <p:nvPr/>
          </p:nvSpPr>
          <p:spPr>
            <a:xfrm>
              <a:off x="6686107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Blue 1"/>
            <p:cNvSpPr/>
            <p:nvPr/>
          </p:nvSpPr>
          <p:spPr>
            <a:xfrm>
              <a:off x="6681596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Blue 1"/>
            <p:cNvSpPr/>
            <p:nvPr/>
          </p:nvSpPr>
          <p:spPr>
            <a:xfrm>
              <a:off x="7119747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Blue 1"/>
            <p:cNvSpPr/>
            <p:nvPr/>
          </p:nvSpPr>
          <p:spPr>
            <a:xfrm>
              <a:off x="8004773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Blue 1"/>
            <p:cNvSpPr/>
            <p:nvPr/>
          </p:nvSpPr>
          <p:spPr>
            <a:xfrm>
              <a:off x="8442924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Blue 1"/>
            <p:cNvSpPr/>
            <p:nvPr/>
          </p:nvSpPr>
          <p:spPr>
            <a:xfrm>
              <a:off x="8431130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Blue 1"/>
            <p:cNvSpPr/>
            <p:nvPr/>
          </p:nvSpPr>
          <p:spPr>
            <a:xfrm>
              <a:off x="8869281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Blue 1"/>
            <p:cNvSpPr/>
            <p:nvPr/>
          </p:nvSpPr>
          <p:spPr>
            <a:xfrm>
              <a:off x="7124633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Blue 1"/>
            <p:cNvSpPr/>
            <p:nvPr/>
          </p:nvSpPr>
          <p:spPr>
            <a:xfrm>
              <a:off x="7562784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Blue 1"/>
            <p:cNvSpPr/>
            <p:nvPr/>
          </p:nvSpPr>
          <p:spPr>
            <a:xfrm>
              <a:off x="8865706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Blue 1"/>
            <p:cNvSpPr/>
            <p:nvPr/>
          </p:nvSpPr>
          <p:spPr>
            <a:xfrm>
              <a:off x="9303857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Half Step Ones"/>
          <p:cNvGrpSpPr/>
          <p:nvPr/>
        </p:nvGrpSpPr>
        <p:grpSpPr>
          <a:xfrm>
            <a:off x="6243069" y="5140253"/>
            <a:ext cx="3156598" cy="1173137"/>
            <a:chOff x="6243069" y="5140253"/>
            <a:chExt cx="3156598" cy="1173137"/>
          </a:xfrm>
        </p:grpSpPr>
        <p:sp>
          <p:nvSpPr>
            <p:cNvPr id="199" name="Blue 1"/>
            <p:cNvSpPr/>
            <p:nvPr/>
          </p:nvSpPr>
          <p:spPr>
            <a:xfrm>
              <a:off x="6243069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Blue 1"/>
            <p:cNvSpPr/>
            <p:nvPr/>
          </p:nvSpPr>
          <p:spPr>
            <a:xfrm>
              <a:off x="6681220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Blue 1"/>
            <p:cNvSpPr/>
            <p:nvPr/>
          </p:nvSpPr>
          <p:spPr>
            <a:xfrm>
              <a:off x="6688977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ue 1"/>
            <p:cNvSpPr/>
            <p:nvPr/>
          </p:nvSpPr>
          <p:spPr>
            <a:xfrm>
              <a:off x="7127128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Blue 1"/>
            <p:cNvSpPr/>
            <p:nvPr/>
          </p:nvSpPr>
          <p:spPr>
            <a:xfrm>
              <a:off x="7568453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Blue 1"/>
            <p:cNvSpPr/>
            <p:nvPr/>
          </p:nvSpPr>
          <p:spPr>
            <a:xfrm>
              <a:off x="9302782" y="514025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Blue 1"/>
            <p:cNvSpPr/>
            <p:nvPr/>
          </p:nvSpPr>
          <p:spPr>
            <a:xfrm>
              <a:off x="7556568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Blue 1"/>
            <p:cNvSpPr/>
            <p:nvPr/>
          </p:nvSpPr>
          <p:spPr>
            <a:xfrm>
              <a:off x="7994719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Blue 1"/>
            <p:cNvSpPr/>
            <p:nvPr/>
          </p:nvSpPr>
          <p:spPr>
            <a:xfrm>
              <a:off x="8436044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Blue 1"/>
            <p:cNvSpPr/>
            <p:nvPr/>
          </p:nvSpPr>
          <p:spPr>
            <a:xfrm>
              <a:off x="8447483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Blue 1"/>
            <p:cNvSpPr/>
            <p:nvPr/>
          </p:nvSpPr>
          <p:spPr>
            <a:xfrm>
              <a:off x="8885634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Blue 1"/>
            <p:cNvSpPr/>
            <p:nvPr/>
          </p:nvSpPr>
          <p:spPr>
            <a:xfrm>
              <a:off x="9326959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42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5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12" name="Up Arrow 11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Pointer Mask"/>
          <p:cNvGrpSpPr/>
          <p:nvPr/>
        </p:nvGrpSpPr>
        <p:grpSpPr>
          <a:xfrm>
            <a:off x="829377" y="1313749"/>
            <a:ext cx="3532958" cy="3532958"/>
            <a:chOff x="829377" y="1313749"/>
            <a:chExt cx="3532958" cy="3532958"/>
          </a:xfrm>
        </p:grpSpPr>
        <p:sp>
          <p:nvSpPr>
            <p:cNvPr id="258" name="Freeform 257"/>
            <p:cNvSpPr/>
            <p:nvPr/>
          </p:nvSpPr>
          <p:spPr>
            <a:xfrm flipH="1">
              <a:off x="829377" y="1313749"/>
              <a:ext cx="3532958" cy="3532958"/>
            </a:xfrm>
            <a:custGeom>
              <a:avLst/>
              <a:gdLst>
                <a:gd name="connsiteX0" fmla="*/ 1779972 w 3532958"/>
                <a:gd name="connsiteY0" fmla="*/ 1254524 h 3532958"/>
                <a:gd name="connsiteX1" fmla="*/ 2060279 w 3532958"/>
                <a:gd name="connsiteY1" fmla="*/ 1534831 h 3532958"/>
                <a:gd name="connsiteX2" fmla="*/ 1779972 w 3532958"/>
                <a:gd name="connsiteY2" fmla="*/ 1815138 h 3532958"/>
                <a:gd name="connsiteX3" fmla="*/ 1499665 w 3532958"/>
                <a:gd name="connsiteY3" fmla="*/ 1534831 h 3532958"/>
                <a:gd name="connsiteX4" fmla="*/ 1779972 w 3532958"/>
                <a:gd name="connsiteY4" fmla="*/ 1254524 h 3532958"/>
                <a:gd name="connsiteX5" fmla="*/ 1766479 w 3532958"/>
                <a:gd name="connsiteY5" fmla="*/ 0 h 3532958"/>
                <a:gd name="connsiteX6" fmla="*/ 0 w 3532958"/>
                <a:gd name="connsiteY6" fmla="*/ 1766479 h 3532958"/>
                <a:gd name="connsiteX7" fmla="*/ 1766479 w 3532958"/>
                <a:gd name="connsiteY7" fmla="*/ 3532958 h 3532958"/>
                <a:gd name="connsiteX8" fmla="*/ 3532958 w 3532958"/>
                <a:gd name="connsiteY8" fmla="*/ 1766479 h 3532958"/>
                <a:gd name="connsiteX9" fmla="*/ 1766479 w 3532958"/>
                <a:gd name="connsiteY9" fmla="*/ 0 h 353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32958" h="3532958">
                  <a:moveTo>
                    <a:pt x="1779972" y="1254524"/>
                  </a:moveTo>
                  <a:cubicBezTo>
                    <a:pt x="1934781" y="1254524"/>
                    <a:pt x="2060279" y="1380022"/>
                    <a:pt x="2060279" y="1534831"/>
                  </a:cubicBezTo>
                  <a:cubicBezTo>
                    <a:pt x="2060279" y="1689640"/>
                    <a:pt x="1934781" y="1815138"/>
                    <a:pt x="1779972" y="1815138"/>
                  </a:cubicBezTo>
                  <a:cubicBezTo>
                    <a:pt x="1625163" y="1815138"/>
                    <a:pt x="1499665" y="1689640"/>
                    <a:pt x="1499665" y="1534831"/>
                  </a:cubicBezTo>
                  <a:cubicBezTo>
                    <a:pt x="1499665" y="1380022"/>
                    <a:pt x="1625163" y="1254524"/>
                    <a:pt x="1779972" y="1254524"/>
                  </a:cubicBezTo>
                  <a:close/>
                  <a:moveTo>
                    <a:pt x="1766479" y="0"/>
                  </a:moveTo>
                  <a:cubicBezTo>
                    <a:pt x="790880" y="0"/>
                    <a:pt x="0" y="790880"/>
                    <a:pt x="0" y="1766479"/>
                  </a:cubicBezTo>
                  <a:cubicBezTo>
                    <a:pt x="0" y="2742078"/>
                    <a:pt x="790880" y="3532958"/>
                    <a:pt x="1766479" y="3532958"/>
                  </a:cubicBezTo>
                  <a:cubicBezTo>
                    <a:pt x="2742078" y="3532958"/>
                    <a:pt x="3532958" y="2742078"/>
                    <a:pt x="3532958" y="1766479"/>
                  </a:cubicBezTo>
                  <a:cubicBezTo>
                    <a:pt x="3532958" y="790880"/>
                    <a:pt x="2742078" y="0"/>
                    <a:pt x="1766479" y="0"/>
                  </a:cubicBezTo>
                  <a:close/>
                </a:path>
              </a:pathLst>
            </a:custGeom>
            <a:solidFill>
              <a:srgbClr val="00000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2309136" y="2568273"/>
              <a:ext cx="560614" cy="560614"/>
            </a:xfrm>
            <a:prstGeom prst="ellipse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9" name="Pointer"/>
            <p:cNvGrpSpPr/>
            <p:nvPr/>
          </p:nvGrpSpPr>
          <p:grpSpPr>
            <a:xfrm>
              <a:off x="2521811" y="2680897"/>
              <a:ext cx="126278" cy="781762"/>
              <a:chOff x="2529523" y="2680897"/>
              <a:chExt cx="126278" cy="781762"/>
            </a:xfrm>
          </p:grpSpPr>
          <p:sp>
            <p:nvSpPr>
              <p:cNvPr id="260" name="Up Arrow 259"/>
              <p:cNvSpPr/>
              <p:nvPr/>
            </p:nvSpPr>
            <p:spPr>
              <a:xfrm>
                <a:off x="2529523" y="2680897"/>
                <a:ext cx="126278" cy="270485"/>
              </a:xfrm>
              <a:prstGeom prst="upArrow">
                <a:avLst/>
              </a:prstGeom>
              <a:solidFill>
                <a:srgbClr val="00000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2530935" y="2685028"/>
                <a:ext cx="124866" cy="7776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66" name="Down Arrow 26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8891" y="5330055"/>
            <a:ext cx="706309" cy="215041"/>
            <a:chOff x="6348891" y="5330055"/>
            <a:chExt cx="706309" cy="215041"/>
          </a:xfrm>
        </p:grpSpPr>
        <p:sp>
          <p:nvSpPr>
            <p:cNvPr id="263" name="Pink 0"/>
            <p:cNvSpPr/>
            <p:nvPr/>
          </p:nvSpPr>
          <p:spPr>
            <a:xfrm>
              <a:off x="6531102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Yellow 0"/>
            <p:cNvSpPr/>
            <p:nvPr/>
          </p:nvSpPr>
          <p:spPr>
            <a:xfrm>
              <a:off x="6724246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range 0"/>
            <p:cNvSpPr/>
            <p:nvPr/>
          </p:nvSpPr>
          <p:spPr>
            <a:xfrm>
              <a:off x="6918313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Pink 0"/>
            <p:cNvSpPr/>
            <p:nvPr/>
          </p:nvSpPr>
          <p:spPr>
            <a:xfrm>
              <a:off x="6348891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386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6" name="Up Arrow 23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Down Arrow 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5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5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8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3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5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8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9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0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Pointer"/>
          <p:cNvGrpSpPr/>
          <p:nvPr/>
        </p:nvGrpSpPr>
        <p:grpSpPr>
          <a:xfrm rot="30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3" name="Up Arrow 232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5" name="Down Arrow 23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3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3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1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43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43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50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6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7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9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0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1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2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4" name="Pointer"/>
          <p:cNvGrpSpPr/>
          <p:nvPr/>
        </p:nvGrpSpPr>
        <p:grpSpPr>
          <a:xfrm rot="50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5" name="Up Arrow 224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1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4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2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3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05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608" name="Freeform 607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Freeform 608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Freeform 62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</a:t>
            </a: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and holding power.</a:t>
            </a:r>
          </a:p>
        </p:txBody>
      </p:sp>
      <p:sp>
        <p:nvSpPr>
          <p:cNvPr id="24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4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5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5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56" name="Up Arrow 25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984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61110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49857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6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5898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4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4372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6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0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3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1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2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5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08" name="Freeform 607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HALF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3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4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46" name="Up Arrow 24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903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0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9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2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9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0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28BYJ-48 &amp; ULN2003 Intro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4" name="Freeform 613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5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2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REVERSING THE DIRECTION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7" name="Up Arrow 236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76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in REVERSE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3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3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0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0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7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7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-24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Pointer"/>
          <p:cNvGrpSpPr/>
          <p:nvPr/>
        </p:nvGrpSpPr>
        <p:grpSpPr>
          <a:xfrm rot="-24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11" name="Up Arrow 210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6" name="Down Arrow 21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err="1" smtClean="0"/>
              <a:t>Groking</a:t>
            </a:r>
            <a:r>
              <a:rPr lang="en-US" dirty="0" smtClean="0"/>
              <a:t> the Gears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3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14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28byj-48 Motor and ULN2003 Driver…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615059" y="3331806"/>
            <a:ext cx="49063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Multiply the gear ratios together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3.555 x 2.000 x 2.888 x 3.100 = 63.65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Round 63.65 up</a:t>
            </a:r>
            <a:r>
              <a:rPr lang="en-US" dirty="0" smtClean="0"/>
              <a:t>:</a:t>
            </a:r>
          </a:p>
          <a:p>
            <a:pPr algn="r"/>
            <a:r>
              <a:rPr lang="en-US" b="1" dirty="0" smtClean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 smtClean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 smtClean="0"/>
              <a:t>It will take 64 full rotations of the “Rotor Shaft” </a:t>
            </a:r>
            <a:br>
              <a:rPr lang="en-US" b="1" dirty="0" smtClean="0"/>
            </a:br>
            <a:r>
              <a:rPr lang="en-US" b="1" dirty="0" smtClean="0"/>
              <a:t>to get 1 rotation of the “Keyed Motor Shaft”</a:t>
            </a:r>
            <a:endParaRPr lang="en-US" b="1" dirty="0"/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39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21" grpId="0"/>
      <p:bldP spid="122" grpId="0"/>
      <p:bldP spid="123" grpId="0"/>
      <p:bldP spid="124" grpId="0"/>
      <p:bldP spid="6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tor Body"/>
          <p:cNvSpPr>
            <a:spLocks noEditPoints="1"/>
          </p:cNvSpPr>
          <p:nvPr/>
        </p:nvSpPr>
        <p:spPr bwMode="auto">
          <a:xfrm>
            <a:off x="3043520" y="3110126"/>
            <a:ext cx="1639112" cy="163911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712293" y="3331806"/>
            <a:ext cx="48091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Multiply the gear ratios together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3.555 x 2.000 x 2.888 x 3.100 = 63.65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Round 63.65 up</a:t>
            </a:r>
            <a:r>
              <a:rPr lang="en-US" dirty="0"/>
              <a:t>:</a:t>
            </a:r>
          </a:p>
          <a:p>
            <a:pPr algn="r"/>
            <a:r>
              <a:rPr lang="en-US" b="1" dirty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/>
              <a:t>It will take 64 full rotations of the “Rotor Shaft” </a:t>
            </a:r>
            <a:br>
              <a:rPr lang="en-US" b="1" dirty="0"/>
            </a:br>
            <a:r>
              <a:rPr lang="en-US" b="1" dirty="0"/>
              <a:t>to get 1 rotation of the “Keyed Motor Shaft”</a:t>
            </a:r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Ratios:</a:t>
            </a:r>
            <a:endParaRPr lang="en-US" b="1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Lower Teeth" hidden="1"/>
          <p:cNvGrpSpPr/>
          <p:nvPr/>
        </p:nvGrpSpPr>
        <p:grpSpPr>
          <a:xfrm>
            <a:off x="2186512" y="2246945"/>
            <a:ext cx="3355713" cy="3355713"/>
            <a:chOff x="3188437" y="1531101"/>
            <a:chExt cx="4036586" cy="4036586"/>
          </a:xfrm>
        </p:grpSpPr>
        <p:sp>
          <p:nvSpPr>
            <p:cNvPr id="147" name="Lower Teeth"/>
            <p:cNvSpPr>
              <a:spLocks noEditPoints="1"/>
            </p:cNvSpPr>
            <p:nvPr/>
          </p:nvSpPr>
          <p:spPr bwMode="auto">
            <a:xfrm>
              <a:off x="3927699" y="2282093"/>
              <a:ext cx="2546339" cy="2546338"/>
            </a:xfrm>
            <a:custGeom>
              <a:avLst/>
              <a:gdLst>
                <a:gd name="T0" fmla="*/ 420 w 1189"/>
                <a:gd name="T1" fmla="*/ 24 h 1190"/>
                <a:gd name="T2" fmla="*/ 304 w 1189"/>
                <a:gd name="T3" fmla="*/ 73 h 1190"/>
                <a:gd name="T4" fmla="*/ 320 w 1189"/>
                <a:gd name="T5" fmla="*/ 125 h 1190"/>
                <a:gd name="T6" fmla="*/ 436 w 1189"/>
                <a:gd name="T7" fmla="*/ 74 h 1190"/>
                <a:gd name="T8" fmla="*/ 563 w 1189"/>
                <a:gd name="T9" fmla="*/ 52 h 1190"/>
                <a:gd name="T10" fmla="*/ 547 w 1189"/>
                <a:gd name="T11" fmla="*/ 0 h 1190"/>
                <a:gd name="T12" fmla="*/ 420 w 1189"/>
                <a:gd name="T13" fmla="*/ 24 h 1190"/>
                <a:gd name="T14" fmla="*/ 140 w 1189"/>
                <a:gd name="T15" fmla="*/ 208 h 1190"/>
                <a:gd name="T16" fmla="*/ 20 w 1189"/>
                <a:gd name="T17" fmla="*/ 433 h 1190"/>
                <a:gd name="T18" fmla="*/ 66 w 1189"/>
                <a:gd name="T19" fmla="*/ 457 h 1190"/>
                <a:gd name="T20" fmla="*/ 187 w 1189"/>
                <a:gd name="T21" fmla="*/ 234 h 1190"/>
                <a:gd name="T22" fmla="*/ 140 w 1189"/>
                <a:gd name="T23" fmla="*/ 208 h 1190"/>
                <a:gd name="T24" fmla="*/ 757 w 1189"/>
                <a:gd name="T25" fmla="*/ 21 h 1190"/>
                <a:gd name="T26" fmla="*/ 732 w 1189"/>
                <a:gd name="T27" fmla="*/ 68 h 1190"/>
                <a:gd name="T28" fmla="*/ 957 w 1189"/>
                <a:gd name="T29" fmla="*/ 187 h 1190"/>
                <a:gd name="T30" fmla="*/ 981 w 1189"/>
                <a:gd name="T31" fmla="*/ 142 h 1190"/>
                <a:gd name="T32" fmla="*/ 757 w 1189"/>
                <a:gd name="T33" fmla="*/ 21 h 1190"/>
                <a:gd name="T34" fmla="*/ 0 w 1189"/>
                <a:gd name="T35" fmla="*/ 643 h 1190"/>
                <a:gd name="T36" fmla="*/ 23 w 1189"/>
                <a:gd name="T37" fmla="*/ 768 h 1190"/>
                <a:gd name="T38" fmla="*/ 74 w 1189"/>
                <a:gd name="T39" fmla="*/ 886 h 1190"/>
                <a:gd name="T40" fmla="*/ 123 w 1189"/>
                <a:gd name="T41" fmla="*/ 870 h 1190"/>
                <a:gd name="T42" fmla="*/ 72 w 1189"/>
                <a:gd name="T43" fmla="*/ 753 h 1190"/>
                <a:gd name="T44" fmla="*/ 50 w 1189"/>
                <a:gd name="T45" fmla="*/ 627 h 1190"/>
                <a:gd name="T46" fmla="*/ 0 w 1189"/>
                <a:gd name="T47" fmla="*/ 643 h 1190"/>
                <a:gd name="T48" fmla="*/ 1065 w 1189"/>
                <a:gd name="T49" fmla="*/ 319 h 1190"/>
                <a:gd name="T50" fmla="*/ 1116 w 1189"/>
                <a:gd name="T51" fmla="*/ 437 h 1190"/>
                <a:gd name="T52" fmla="*/ 1139 w 1189"/>
                <a:gd name="T53" fmla="*/ 562 h 1190"/>
                <a:gd name="T54" fmla="*/ 1189 w 1189"/>
                <a:gd name="T55" fmla="*/ 547 h 1190"/>
                <a:gd name="T56" fmla="*/ 1165 w 1189"/>
                <a:gd name="T57" fmla="*/ 422 h 1190"/>
                <a:gd name="T58" fmla="*/ 1115 w 1189"/>
                <a:gd name="T59" fmla="*/ 304 h 1190"/>
                <a:gd name="T60" fmla="*/ 1065 w 1189"/>
                <a:gd name="T61" fmla="*/ 319 h 1190"/>
                <a:gd name="T62" fmla="*/ 232 w 1189"/>
                <a:gd name="T63" fmla="*/ 1003 h 1190"/>
                <a:gd name="T64" fmla="*/ 207 w 1189"/>
                <a:gd name="T65" fmla="*/ 1050 h 1190"/>
                <a:gd name="T66" fmla="*/ 432 w 1189"/>
                <a:gd name="T67" fmla="*/ 1170 h 1190"/>
                <a:gd name="T68" fmla="*/ 456 w 1189"/>
                <a:gd name="T69" fmla="*/ 1123 h 1190"/>
                <a:gd name="T70" fmla="*/ 232 w 1189"/>
                <a:gd name="T71" fmla="*/ 1003 h 1190"/>
                <a:gd name="T72" fmla="*/ 1122 w 1189"/>
                <a:gd name="T73" fmla="*/ 733 h 1190"/>
                <a:gd name="T74" fmla="*/ 1002 w 1189"/>
                <a:gd name="T75" fmla="*/ 958 h 1190"/>
                <a:gd name="T76" fmla="*/ 1049 w 1189"/>
                <a:gd name="T77" fmla="*/ 982 h 1190"/>
                <a:gd name="T78" fmla="*/ 1168 w 1189"/>
                <a:gd name="T79" fmla="*/ 757 h 1190"/>
                <a:gd name="T80" fmla="*/ 1122 w 1189"/>
                <a:gd name="T81" fmla="*/ 733 h 1190"/>
                <a:gd name="T82" fmla="*/ 870 w 1189"/>
                <a:gd name="T83" fmla="*/ 1066 h 1190"/>
                <a:gd name="T84" fmla="*/ 753 w 1189"/>
                <a:gd name="T85" fmla="*/ 1118 h 1190"/>
                <a:gd name="T86" fmla="*/ 628 w 1189"/>
                <a:gd name="T87" fmla="*/ 1141 h 1190"/>
                <a:gd name="T88" fmla="*/ 643 w 1189"/>
                <a:gd name="T89" fmla="*/ 1190 h 1190"/>
                <a:gd name="T90" fmla="*/ 767 w 1189"/>
                <a:gd name="T91" fmla="*/ 1167 h 1190"/>
                <a:gd name="T92" fmla="*/ 886 w 1189"/>
                <a:gd name="T93" fmla="*/ 1117 h 1190"/>
                <a:gd name="T94" fmla="*/ 870 w 1189"/>
                <a:gd name="T95" fmla="*/ 1066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89" h="1190">
                  <a:moveTo>
                    <a:pt x="420" y="24"/>
                  </a:moveTo>
                  <a:cubicBezTo>
                    <a:pt x="379" y="36"/>
                    <a:pt x="340" y="53"/>
                    <a:pt x="304" y="73"/>
                  </a:cubicBezTo>
                  <a:lnTo>
                    <a:pt x="320" y="125"/>
                  </a:lnTo>
                  <a:cubicBezTo>
                    <a:pt x="355" y="104"/>
                    <a:pt x="394" y="87"/>
                    <a:pt x="436" y="74"/>
                  </a:cubicBezTo>
                  <a:cubicBezTo>
                    <a:pt x="478" y="61"/>
                    <a:pt x="520" y="54"/>
                    <a:pt x="563" y="52"/>
                  </a:cubicBezTo>
                  <a:lnTo>
                    <a:pt x="547" y="0"/>
                  </a:lnTo>
                  <a:cubicBezTo>
                    <a:pt x="505" y="3"/>
                    <a:pt x="463" y="11"/>
                    <a:pt x="420" y="24"/>
                  </a:cubicBezTo>
                  <a:close/>
                  <a:moveTo>
                    <a:pt x="140" y="208"/>
                  </a:moveTo>
                  <a:cubicBezTo>
                    <a:pt x="85" y="274"/>
                    <a:pt x="43" y="350"/>
                    <a:pt x="20" y="433"/>
                  </a:cubicBezTo>
                  <a:lnTo>
                    <a:pt x="66" y="457"/>
                  </a:lnTo>
                  <a:cubicBezTo>
                    <a:pt x="88" y="374"/>
                    <a:pt x="130" y="298"/>
                    <a:pt x="187" y="234"/>
                  </a:cubicBezTo>
                  <a:lnTo>
                    <a:pt x="140" y="208"/>
                  </a:lnTo>
                  <a:close/>
                  <a:moveTo>
                    <a:pt x="757" y="21"/>
                  </a:moveTo>
                  <a:lnTo>
                    <a:pt x="732" y="68"/>
                  </a:lnTo>
                  <a:cubicBezTo>
                    <a:pt x="815" y="90"/>
                    <a:pt x="892" y="130"/>
                    <a:pt x="957" y="187"/>
                  </a:cubicBezTo>
                  <a:lnTo>
                    <a:pt x="981" y="142"/>
                  </a:lnTo>
                  <a:cubicBezTo>
                    <a:pt x="916" y="87"/>
                    <a:pt x="839" y="45"/>
                    <a:pt x="757" y="21"/>
                  </a:cubicBezTo>
                  <a:close/>
                  <a:moveTo>
                    <a:pt x="0" y="643"/>
                  </a:moveTo>
                  <a:cubicBezTo>
                    <a:pt x="3" y="684"/>
                    <a:pt x="11" y="726"/>
                    <a:pt x="23" y="768"/>
                  </a:cubicBezTo>
                  <a:cubicBezTo>
                    <a:pt x="36" y="810"/>
                    <a:pt x="53" y="849"/>
                    <a:pt x="74" y="886"/>
                  </a:cubicBezTo>
                  <a:lnTo>
                    <a:pt x="123" y="870"/>
                  </a:lnTo>
                  <a:cubicBezTo>
                    <a:pt x="102" y="834"/>
                    <a:pt x="85" y="795"/>
                    <a:pt x="72" y="753"/>
                  </a:cubicBezTo>
                  <a:cubicBezTo>
                    <a:pt x="59" y="711"/>
                    <a:pt x="52" y="669"/>
                    <a:pt x="50" y="627"/>
                  </a:cubicBezTo>
                  <a:lnTo>
                    <a:pt x="0" y="643"/>
                  </a:lnTo>
                  <a:close/>
                  <a:moveTo>
                    <a:pt x="1065" y="319"/>
                  </a:moveTo>
                  <a:cubicBezTo>
                    <a:pt x="1086" y="356"/>
                    <a:pt x="1103" y="394"/>
                    <a:pt x="1116" y="437"/>
                  </a:cubicBezTo>
                  <a:cubicBezTo>
                    <a:pt x="1129" y="478"/>
                    <a:pt x="1136" y="521"/>
                    <a:pt x="1139" y="562"/>
                  </a:cubicBezTo>
                  <a:lnTo>
                    <a:pt x="1189" y="547"/>
                  </a:lnTo>
                  <a:cubicBezTo>
                    <a:pt x="1185" y="506"/>
                    <a:pt x="1178" y="463"/>
                    <a:pt x="1165" y="422"/>
                  </a:cubicBezTo>
                  <a:cubicBezTo>
                    <a:pt x="1153" y="380"/>
                    <a:pt x="1135" y="341"/>
                    <a:pt x="1115" y="304"/>
                  </a:cubicBezTo>
                  <a:lnTo>
                    <a:pt x="1065" y="319"/>
                  </a:lnTo>
                  <a:close/>
                  <a:moveTo>
                    <a:pt x="232" y="1003"/>
                  </a:moveTo>
                  <a:lnTo>
                    <a:pt x="207" y="1050"/>
                  </a:lnTo>
                  <a:cubicBezTo>
                    <a:pt x="273" y="1105"/>
                    <a:pt x="349" y="1146"/>
                    <a:pt x="432" y="1170"/>
                  </a:cubicBezTo>
                  <a:lnTo>
                    <a:pt x="456" y="1123"/>
                  </a:lnTo>
                  <a:cubicBezTo>
                    <a:pt x="373" y="1101"/>
                    <a:pt x="296" y="1061"/>
                    <a:pt x="232" y="1003"/>
                  </a:cubicBezTo>
                  <a:close/>
                  <a:moveTo>
                    <a:pt x="1122" y="733"/>
                  </a:moveTo>
                  <a:cubicBezTo>
                    <a:pt x="1101" y="816"/>
                    <a:pt x="1059" y="893"/>
                    <a:pt x="1002" y="958"/>
                  </a:cubicBezTo>
                  <a:lnTo>
                    <a:pt x="1049" y="982"/>
                  </a:lnTo>
                  <a:cubicBezTo>
                    <a:pt x="1104" y="917"/>
                    <a:pt x="1144" y="840"/>
                    <a:pt x="1168" y="757"/>
                  </a:cubicBezTo>
                  <a:lnTo>
                    <a:pt x="1122" y="733"/>
                  </a:lnTo>
                  <a:close/>
                  <a:moveTo>
                    <a:pt x="870" y="1066"/>
                  </a:moveTo>
                  <a:cubicBezTo>
                    <a:pt x="834" y="1088"/>
                    <a:pt x="795" y="1105"/>
                    <a:pt x="753" y="1118"/>
                  </a:cubicBezTo>
                  <a:cubicBezTo>
                    <a:pt x="711" y="1131"/>
                    <a:pt x="669" y="1138"/>
                    <a:pt x="628" y="1141"/>
                  </a:cubicBezTo>
                  <a:lnTo>
                    <a:pt x="643" y="1190"/>
                  </a:lnTo>
                  <a:cubicBezTo>
                    <a:pt x="684" y="1187"/>
                    <a:pt x="726" y="1180"/>
                    <a:pt x="767" y="1167"/>
                  </a:cubicBezTo>
                  <a:cubicBezTo>
                    <a:pt x="810" y="1154"/>
                    <a:pt x="849" y="1137"/>
                    <a:pt x="886" y="1117"/>
                  </a:cubicBezTo>
                  <a:lnTo>
                    <a:pt x="870" y="1066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Lower Teeth Holes"/>
            <p:cNvSpPr>
              <a:spLocks noEditPoints="1"/>
            </p:cNvSpPr>
            <p:nvPr/>
          </p:nvSpPr>
          <p:spPr bwMode="auto">
            <a:xfrm>
              <a:off x="3188437" y="1531101"/>
              <a:ext cx="4036586" cy="4036586"/>
            </a:xfrm>
            <a:custGeom>
              <a:avLst/>
              <a:gdLst>
                <a:gd name="T0" fmla="*/ 636 w 1886"/>
                <a:gd name="T1" fmla="*/ 14 h 1886"/>
                <a:gd name="T2" fmla="*/ 648 w 1886"/>
                <a:gd name="T3" fmla="*/ 408 h 1886"/>
                <a:gd name="T4" fmla="*/ 652 w 1886"/>
                <a:gd name="T5" fmla="*/ 421 h 1886"/>
                <a:gd name="T6" fmla="*/ 768 w 1886"/>
                <a:gd name="T7" fmla="*/ 372 h 1886"/>
                <a:gd name="T8" fmla="*/ 895 w 1886"/>
                <a:gd name="T9" fmla="*/ 348 h 1886"/>
                <a:gd name="T10" fmla="*/ 891 w 1886"/>
                <a:gd name="T11" fmla="*/ 335 h 1886"/>
                <a:gd name="T12" fmla="*/ 681 w 1886"/>
                <a:gd name="T13" fmla="*/ 0 h 1886"/>
                <a:gd name="T14" fmla="*/ 636 w 1886"/>
                <a:gd name="T15" fmla="*/ 14 h 1886"/>
                <a:gd name="T16" fmla="*/ 91 w 1886"/>
                <a:gd name="T17" fmla="*/ 461 h 1886"/>
                <a:gd name="T18" fmla="*/ 68 w 1886"/>
                <a:gd name="T19" fmla="*/ 503 h 1886"/>
                <a:gd name="T20" fmla="*/ 356 w 1886"/>
                <a:gd name="T21" fmla="*/ 773 h 1886"/>
                <a:gd name="T22" fmla="*/ 369 w 1886"/>
                <a:gd name="T23" fmla="*/ 780 h 1886"/>
                <a:gd name="T24" fmla="*/ 488 w 1886"/>
                <a:gd name="T25" fmla="*/ 556 h 1886"/>
                <a:gd name="T26" fmla="*/ 476 w 1886"/>
                <a:gd name="T27" fmla="*/ 550 h 1886"/>
                <a:gd name="T28" fmla="*/ 91 w 1886"/>
                <a:gd name="T29" fmla="*/ 461 h 1886"/>
                <a:gd name="T30" fmla="*/ 1383 w 1886"/>
                <a:gd name="T31" fmla="*/ 69 h 1886"/>
                <a:gd name="T32" fmla="*/ 1112 w 1886"/>
                <a:gd name="T33" fmla="*/ 357 h 1886"/>
                <a:gd name="T34" fmla="*/ 1105 w 1886"/>
                <a:gd name="T35" fmla="*/ 370 h 1886"/>
                <a:gd name="T36" fmla="*/ 1329 w 1886"/>
                <a:gd name="T37" fmla="*/ 490 h 1886"/>
                <a:gd name="T38" fmla="*/ 1336 w 1886"/>
                <a:gd name="T39" fmla="*/ 476 h 1886"/>
                <a:gd name="T40" fmla="*/ 1425 w 1886"/>
                <a:gd name="T41" fmla="*/ 91 h 1886"/>
                <a:gd name="T42" fmla="*/ 1383 w 1886"/>
                <a:gd name="T43" fmla="*/ 69 h 1886"/>
                <a:gd name="T44" fmla="*/ 334 w 1886"/>
                <a:gd name="T45" fmla="*/ 995 h 1886"/>
                <a:gd name="T46" fmla="*/ 0 w 1886"/>
                <a:gd name="T47" fmla="*/ 1204 h 1886"/>
                <a:gd name="T48" fmla="*/ 14 w 1886"/>
                <a:gd name="T49" fmla="*/ 1250 h 1886"/>
                <a:gd name="T50" fmla="*/ 408 w 1886"/>
                <a:gd name="T51" fmla="*/ 1238 h 1886"/>
                <a:gd name="T52" fmla="*/ 422 w 1886"/>
                <a:gd name="T53" fmla="*/ 1234 h 1886"/>
                <a:gd name="T54" fmla="*/ 371 w 1886"/>
                <a:gd name="T55" fmla="*/ 1116 h 1886"/>
                <a:gd name="T56" fmla="*/ 348 w 1886"/>
                <a:gd name="T57" fmla="*/ 991 h 1886"/>
                <a:gd name="T58" fmla="*/ 334 w 1886"/>
                <a:gd name="T59" fmla="*/ 995 h 1886"/>
                <a:gd name="T60" fmla="*/ 1463 w 1886"/>
                <a:gd name="T61" fmla="*/ 652 h 1886"/>
                <a:gd name="T62" fmla="*/ 1513 w 1886"/>
                <a:gd name="T63" fmla="*/ 770 h 1886"/>
                <a:gd name="T64" fmla="*/ 1537 w 1886"/>
                <a:gd name="T65" fmla="*/ 895 h 1886"/>
                <a:gd name="T66" fmla="*/ 1551 w 1886"/>
                <a:gd name="T67" fmla="*/ 891 h 1886"/>
                <a:gd name="T68" fmla="*/ 1886 w 1886"/>
                <a:gd name="T69" fmla="*/ 682 h 1886"/>
                <a:gd name="T70" fmla="*/ 1872 w 1886"/>
                <a:gd name="T71" fmla="*/ 636 h 1886"/>
                <a:gd name="T72" fmla="*/ 1477 w 1886"/>
                <a:gd name="T73" fmla="*/ 648 h 1886"/>
                <a:gd name="T74" fmla="*/ 1463 w 1886"/>
                <a:gd name="T75" fmla="*/ 652 h 1886"/>
                <a:gd name="T76" fmla="*/ 1516 w 1886"/>
                <a:gd name="T77" fmla="*/ 1105 h 1886"/>
                <a:gd name="T78" fmla="*/ 1396 w 1886"/>
                <a:gd name="T79" fmla="*/ 1330 h 1886"/>
                <a:gd name="T80" fmla="*/ 1410 w 1886"/>
                <a:gd name="T81" fmla="*/ 1337 h 1886"/>
                <a:gd name="T82" fmla="*/ 1794 w 1886"/>
                <a:gd name="T83" fmla="*/ 1425 h 1886"/>
                <a:gd name="T84" fmla="*/ 1817 w 1886"/>
                <a:gd name="T85" fmla="*/ 1383 h 1886"/>
                <a:gd name="T86" fmla="*/ 1530 w 1886"/>
                <a:gd name="T87" fmla="*/ 1113 h 1886"/>
                <a:gd name="T88" fmla="*/ 1516 w 1886"/>
                <a:gd name="T89" fmla="*/ 1105 h 1886"/>
                <a:gd name="T90" fmla="*/ 556 w 1886"/>
                <a:gd name="T91" fmla="*/ 1397 h 1886"/>
                <a:gd name="T92" fmla="*/ 549 w 1886"/>
                <a:gd name="T93" fmla="*/ 1411 h 1886"/>
                <a:gd name="T94" fmla="*/ 460 w 1886"/>
                <a:gd name="T95" fmla="*/ 1795 h 1886"/>
                <a:gd name="T96" fmla="*/ 503 w 1886"/>
                <a:gd name="T97" fmla="*/ 1817 h 1886"/>
                <a:gd name="T98" fmla="*/ 773 w 1886"/>
                <a:gd name="T99" fmla="*/ 1530 h 1886"/>
                <a:gd name="T100" fmla="*/ 780 w 1886"/>
                <a:gd name="T101" fmla="*/ 1518 h 1886"/>
                <a:gd name="T102" fmla="*/ 556 w 1886"/>
                <a:gd name="T103" fmla="*/ 1397 h 1886"/>
                <a:gd name="T104" fmla="*/ 991 w 1886"/>
                <a:gd name="T105" fmla="*/ 1538 h 1886"/>
                <a:gd name="T106" fmla="*/ 995 w 1886"/>
                <a:gd name="T107" fmla="*/ 1552 h 1886"/>
                <a:gd name="T108" fmla="*/ 1204 w 1886"/>
                <a:gd name="T109" fmla="*/ 1886 h 1886"/>
                <a:gd name="T110" fmla="*/ 1250 w 1886"/>
                <a:gd name="T111" fmla="*/ 1873 h 1886"/>
                <a:gd name="T112" fmla="*/ 1238 w 1886"/>
                <a:gd name="T113" fmla="*/ 1478 h 1886"/>
                <a:gd name="T114" fmla="*/ 1234 w 1886"/>
                <a:gd name="T115" fmla="*/ 1465 h 1886"/>
                <a:gd name="T116" fmla="*/ 1115 w 1886"/>
                <a:gd name="T117" fmla="*/ 1515 h 1886"/>
                <a:gd name="T118" fmla="*/ 991 w 1886"/>
                <a:gd name="T119" fmla="*/ 1538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86" h="1886">
                  <a:moveTo>
                    <a:pt x="636" y="14"/>
                  </a:moveTo>
                  <a:lnTo>
                    <a:pt x="648" y="408"/>
                  </a:lnTo>
                  <a:lnTo>
                    <a:pt x="652" y="421"/>
                  </a:lnTo>
                  <a:cubicBezTo>
                    <a:pt x="688" y="401"/>
                    <a:pt x="727" y="384"/>
                    <a:pt x="768" y="372"/>
                  </a:cubicBezTo>
                  <a:cubicBezTo>
                    <a:pt x="811" y="359"/>
                    <a:pt x="853" y="351"/>
                    <a:pt x="895" y="348"/>
                  </a:cubicBezTo>
                  <a:lnTo>
                    <a:pt x="891" y="335"/>
                  </a:lnTo>
                  <a:lnTo>
                    <a:pt x="681" y="0"/>
                  </a:lnTo>
                  <a:lnTo>
                    <a:pt x="636" y="14"/>
                  </a:lnTo>
                  <a:close/>
                  <a:moveTo>
                    <a:pt x="91" y="461"/>
                  </a:moveTo>
                  <a:lnTo>
                    <a:pt x="68" y="503"/>
                  </a:lnTo>
                  <a:lnTo>
                    <a:pt x="356" y="773"/>
                  </a:lnTo>
                  <a:lnTo>
                    <a:pt x="369" y="780"/>
                  </a:lnTo>
                  <a:cubicBezTo>
                    <a:pt x="392" y="698"/>
                    <a:pt x="433" y="622"/>
                    <a:pt x="488" y="556"/>
                  </a:cubicBezTo>
                  <a:lnTo>
                    <a:pt x="476" y="550"/>
                  </a:lnTo>
                  <a:lnTo>
                    <a:pt x="91" y="461"/>
                  </a:lnTo>
                  <a:close/>
                  <a:moveTo>
                    <a:pt x="1383" y="69"/>
                  </a:moveTo>
                  <a:lnTo>
                    <a:pt x="1112" y="357"/>
                  </a:lnTo>
                  <a:lnTo>
                    <a:pt x="1105" y="370"/>
                  </a:lnTo>
                  <a:cubicBezTo>
                    <a:pt x="1188" y="394"/>
                    <a:pt x="1264" y="435"/>
                    <a:pt x="1329" y="490"/>
                  </a:cubicBezTo>
                  <a:lnTo>
                    <a:pt x="1336" y="476"/>
                  </a:lnTo>
                  <a:lnTo>
                    <a:pt x="1425" y="91"/>
                  </a:lnTo>
                  <a:lnTo>
                    <a:pt x="1383" y="69"/>
                  </a:lnTo>
                  <a:close/>
                  <a:moveTo>
                    <a:pt x="334" y="995"/>
                  </a:moveTo>
                  <a:lnTo>
                    <a:pt x="0" y="1204"/>
                  </a:lnTo>
                  <a:lnTo>
                    <a:pt x="14" y="1250"/>
                  </a:lnTo>
                  <a:lnTo>
                    <a:pt x="408" y="1238"/>
                  </a:lnTo>
                  <a:lnTo>
                    <a:pt x="422" y="1234"/>
                  </a:lnTo>
                  <a:cubicBezTo>
                    <a:pt x="401" y="1197"/>
                    <a:pt x="384" y="1158"/>
                    <a:pt x="371" y="1116"/>
                  </a:cubicBezTo>
                  <a:cubicBezTo>
                    <a:pt x="359" y="1074"/>
                    <a:pt x="351" y="1032"/>
                    <a:pt x="348" y="991"/>
                  </a:cubicBezTo>
                  <a:lnTo>
                    <a:pt x="334" y="995"/>
                  </a:lnTo>
                  <a:close/>
                  <a:moveTo>
                    <a:pt x="1463" y="652"/>
                  </a:moveTo>
                  <a:cubicBezTo>
                    <a:pt x="1483" y="689"/>
                    <a:pt x="1501" y="728"/>
                    <a:pt x="1513" y="770"/>
                  </a:cubicBezTo>
                  <a:cubicBezTo>
                    <a:pt x="1526" y="811"/>
                    <a:pt x="1533" y="854"/>
                    <a:pt x="1537" y="895"/>
                  </a:cubicBezTo>
                  <a:lnTo>
                    <a:pt x="1551" y="891"/>
                  </a:lnTo>
                  <a:lnTo>
                    <a:pt x="1886" y="682"/>
                  </a:lnTo>
                  <a:lnTo>
                    <a:pt x="1872" y="636"/>
                  </a:lnTo>
                  <a:lnTo>
                    <a:pt x="1477" y="648"/>
                  </a:lnTo>
                  <a:lnTo>
                    <a:pt x="1463" y="652"/>
                  </a:lnTo>
                  <a:close/>
                  <a:moveTo>
                    <a:pt x="1516" y="1105"/>
                  </a:moveTo>
                  <a:cubicBezTo>
                    <a:pt x="1492" y="1188"/>
                    <a:pt x="1452" y="1264"/>
                    <a:pt x="1396" y="1330"/>
                  </a:cubicBezTo>
                  <a:lnTo>
                    <a:pt x="1410" y="1337"/>
                  </a:lnTo>
                  <a:lnTo>
                    <a:pt x="1794" y="1425"/>
                  </a:lnTo>
                  <a:lnTo>
                    <a:pt x="1817" y="1383"/>
                  </a:lnTo>
                  <a:lnTo>
                    <a:pt x="1530" y="1113"/>
                  </a:lnTo>
                  <a:lnTo>
                    <a:pt x="1516" y="1105"/>
                  </a:lnTo>
                  <a:close/>
                  <a:moveTo>
                    <a:pt x="556" y="1397"/>
                  </a:moveTo>
                  <a:lnTo>
                    <a:pt x="549" y="1411"/>
                  </a:lnTo>
                  <a:lnTo>
                    <a:pt x="460" y="1795"/>
                  </a:lnTo>
                  <a:lnTo>
                    <a:pt x="503" y="1817"/>
                  </a:lnTo>
                  <a:lnTo>
                    <a:pt x="773" y="1530"/>
                  </a:lnTo>
                  <a:lnTo>
                    <a:pt x="780" y="1518"/>
                  </a:lnTo>
                  <a:cubicBezTo>
                    <a:pt x="698" y="1494"/>
                    <a:pt x="621" y="1453"/>
                    <a:pt x="556" y="1397"/>
                  </a:cubicBezTo>
                  <a:close/>
                  <a:moveTo>
                    <a:pt x="991" y="1538"/>
                  </a:moveTo>
                  <a:lnTo>
                    <a:pt x="995" y="1552"/>
                  </a:lnTo>
                  <a:lnTo>
                    <a:pt x="1204" y="1886"/>
                  </a:lnTo>
                  <a:lnTo>
                    <a:pt x="1250" y="1873"/>
                  </a:lnTo>
                  <a:lnTo>
                    <a:pt x="1238" y="1478"/>
                  </a:lnTo>
                  <a:lnTo>
                    <a:pt x="1234" y="1465"/>
                  </a:lnTo>
                  <a:cubicBezTo>
                    <a:pt x="1197" y="1485"/>
                    <a:pt x="1158" y="1502"/>
                    <a:pt x="1115" y="1515"/>
                  </a:cubicBezTo>
                  <a:cubicBezTo>
                    <a:pt x="1074" y="1528"/>
                    <a:pt x="1032" y="1535"/>
                    <a:pt x="991" y="1538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Coils and Teeth"/>
          <p:cNvGrpSpPr/>
          <p:nvPr/>
        </p:nvGrpSpPr>
        <p:grpSpPr>
          <a:xfrm>
            <a:off x="1686714" y="1757763"/>
            <a:ext cx="4360950" cy="5391508"/>
            <a:chOff x="1012741" y="1483743"/>
            <a:chExt cx="3169448" cy="3918435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012741" y="1483743"/>
              <a:ext cx="3169448" cy="3918435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1425722" y="1895502"/>
              <a:ext cx="2344097" cy="3506675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1" name="Rotor and Permanent Magnet"/>
            <p:cNvGrpSpPr/>
            <p:nvPr/>
          </p:nvGrpSpPr>
          <p:grpSpPr>
            <a:xfrm>
              <a:off x="1975549" y="2444108"/>
              <a:ext cx="1231002" cy="1230391"/>
              <a:chOff x="1975549" y="2444108"/>
              <a:chExt cx="1231002" cy="1230391"/>
            </a:xfrm>
          </p:grpSpPr>
          <p:sp>
            <p:nvSpPr>
              <p:cNvPr id="242" name="Permanent Magnet"/>
              <p:cNvSpPr>
                <a:spLocks noEditPoints="1"/>
              </p:cNvSpPr>
              <p:nvPr/>
            </p:nvSpPr>
            <p:spPr bwMode="auto">
              <a:xfrm>
                <a:off x="1975549" y="2444108"/>
                <a:ext cx="1231002" cy="12303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2388 h 17318"/>
                  <a:gd name="T12" fmla="*/ 14929 w 17318"/>
                  <a:gd name="T13" fmla="*/ 8659 h 17318"/>
                  <a:gd name="T14" fmla="*/ 8659 w 17318"/>
                  <a:gd name="T15" fmla="*/ 14929 h 17318"/>
                  <a:gd name="T16" fmla="*/ 2388 w 17318"/>
                  <a:gd name="T17" fmla="*/ 8659 h 17318"/>
                  <a:gd name="T18" fmla="*/ 8659 w 17318"/>
                  <a:gd name="T19" fmla="*/ 2388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7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7"/>
                      <a:pt x="13441" y="0"/>
                      <a:pt x="8659" y="0"/>
                    </a:cubicBezTo>
                    <a:close/>
                    <a:moveTo>
                      <a:pt x="8659" y="2388"/>
                    </a:moveTo>
                    <a:cubicBezTo>
                      <a:pt x="12122" y="2388"/>
                      <a:pt x="14929" y="5196"/>
                      <a:pt x="14929" y="8659"/>
                    </a:cubicBezTo>
                    <a:cubicBezTo>
                      <a:pt x="14929" y="12122"/>
                      <a:pt x="12122" y="14929"/>
                      <a:pt x="8659" y="14929"/>
                    </a:cubicBezTo>
                    <a:cubicBezTo>
                      <a:pt x="5196" y="14929"/>
                      <a:pt x="2388" y="12122"/>
                      <a:pt x="2388" y="8659"/>
                    </a:cubicBezTo>
                    <a:cubicBezTo>
                      <a:pt x="2388" y="5196"/>
                      <a:pt x="5196" y="2388"/>
                      <a:pt x="8659" y="238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3" name="Magnet Poles"/>
              <p:cNvGrpSpPr/>
              <p:nvPr/>
            </p:nvGrpSpPr>
            <p:grpSpPr>
              <a:xfrm>
                <a:off x="2525988" y="2444108"/>
                <a:ext cx="130126" cy="1230391"/>
                <a:chOff x="2525988" y="2444108"/>
                <a:chExt cx="130126" cy="1230391"/>
              </a:xfrm>
            </p:grpSpPr>
            <p:grpSp>
              <p:nvGrpSpPr>
                <p:cNvPr id="249" name="North Pole"/>
                <p:cNvGrpSpPr/>
                <p:nvPr/>
              </p:nvGrpSpPr>
              <p:grpSpPr>
                <a:xfrm>
                  <a:off x="2525988" y="2444108"/>
                  <a:ext cx="130126" cy="165559"/>
                  <a:chOff x="2525988" y="2444108"/>
                  <a:chExt cx="130126" cy="165559"/>
                </a:xfrm>
              </p:grpSpPr>
              <p:sp>
                <p:nvSpPr>
                  <p:cNvPr id="253" name="North Pole"/>
                  <p:cNvSpPr>
                    <a:spLocks/>
                  </p:cNvSpPr>
                  <p:nvPr/>
                </p:nvSpPr>
                <p:spPr bwMode="auto">
                  <a:xfrm>
                    <a:off x="2525988" y="2444108"/>
                    <a:ext cx="130126" cy="165559"/>
                  </a:xfrm>
                  <a:custGeom>
                    <a:avLst/>
                    <a:gdLst>
                      <a:gd name="T0" fmla="*/ 918 w 1835"/>
                      <a:gd name="T1" fmla="*/ 0 h 2326"/>
                      <a:gd name="T2" fmla="*/ 0 w 1835"/>
                      <a:gd name="T3" fmla="*/ 48 h 2326"/>
                      <a:gd name="T4" fmla="*/ 0 w 1835"/>
                      <a:gd name="T5" fmla="*/ 2326 h 2326"/>
                      <a:gd name="T6" fmla="*/ 918 w 1835"/>
                      <a:gd name="T7" fmla="*/ 2261 h 2326"/>
                      <a:gd name="T8" fmla="*/ 1835 w 1835"/>
                      <a:gd name="T9" fmla="*/ 2326 h 2326"/>
                      <a:gd name="T10" fmla="*/ 1835 w 1835"/>
                      <a:gd name="T11" fmla="*/ 48 h 2326"/>
                      <a:gd name="T12" fmla="*/ 918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918" y="0"/>
                        </a:moveTo>
                        <a:cubicBezTo>
                          <a:pt x="607" y="0"/>
                          <a:pt x="302" y="16"/>
                          <a:pt x="0" y="48"/>
                        </a:cubicBezTo>
                        <a:lnTo>
                          <a:pt x="0" y="2326"/>
                        </a:lnTo>
                        <a:cubicBezTo>
                          <a:pt x="300" y="2283"/>
                          <a:pt x="606" y="2261"/>
                          <a:pt x="918" y="2261"/>
                        </a:cubicBezTo>
                        <a:cubicBezTo>
                          <a:pt x="1229" y="2261"/>
                          <a:pt x="1535" y="2283"/>
                          <a:pt x="1835" y="2326"/>
                        </a:cubicBezTo>
                        <a:lnTo>
                          <a:pt x="1835" y="48"/>
                        </a:lnTo>
                        <a:cubicBezTo>
                          <a:pt x="1533" y="16"/>
                          <a:pt x="1227" y="0"/>
                          <a:pt x="918" y="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N Label"/>
                  <p:cNvSpPr>
                    <a:spLocks/>
                  </p:cNvSpPr>
                  <p:nvPr/>
                </p:nvSpPr>
                <p:spPr bwMode="auto">
                  <a:xfrm>
                    <a:off x="2549813" y="2464268"/>
                    <a:ext cx="82474" cy="105078"/>
                  </a:xfrm>
                  <a:custGeom>
                    <a:avLst/>
                    <a:gdLst>
                      <a:gd name="T0" fmla="*/ 0 w 1166"/>
                      <a:gd name="T1" fmla="*/ 1481 h 1481"/>
                      <a:gd name="T2" fmla="*/ 0 w 1166"/>
                      <a:gd name="T3" fmla="*/ 0 h 1481"/>
                      <a:gd name="T4" fmla="*/ 200 w 1166"/>
                      <a:gd name="T5" fmla="*/ 0 h 1481"/>
                      <a:gd name="T6" fmla="*/ 978 w 1166"/>
                      <a:gd name="T7" fmla="*/ 1163 h 1481"/>
                      <a:gd name="T8" fmla="*/ 978 w 1166"/>
                      <a:gd name="T9" fmla="*/ 0 h 1481"/>
                      <a:gd name="T10" fmla="*/ 1166 w 1166"/>
                      <a:gd name="T11" fmla="*/ 0 h 1481"/>
                      <a:gd name="T12" fmla="*/ 1166 w 1166"/>
                      <a:gd name="T13" fmla="*/ 1481 h 1481"/>
                      <a:gd name="T14" fmla="*/ 965 w 1166"/>
                      <a:gd name="T15" fmla="*/ 1481 h 1481"/>
                      <a:gd name="T16" fmla="*/ 187 w 1166"/>
                      <a:gd name="T17" fmla="*/ 317 h 1481"/>
                      <a:gd name="T18" fmla="*/ 187 w 1166"/>
                      <a:gd name="T19" fmla="*/ 1481 h 1481"/>
                      <a:gd name="T20" fmla="*/ 0 w 1166"/>
                      <a:gd name="T21" fmla="*/ 1481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66" h="1481">
                        <a:moveTo>
                          <a:pt x="0" y="1481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lnTo>
                          <a:pt x="978" y="1163"/>
                        </a:lnTo>
                        <a:lnTo>
                          <a:pt x="978" y="0"/>
                        </a:lnTo>
                        <a:lnTo>
                          <a:pt x="1166" y="0"/>
                        </a:lnTo>
                        <a:lnTo>
                          <a:pt x="1166" y="1481"/>
                        </a:lnTo>
                        <a:lnTo>
                          <a:pt x="965" y="1481"/>
                        </a:lnTo>
                        <a:lnTo>
                          <a:pt x="187" y="317"/>
                        </a:lnTo>
                        <a:lnTo>
                          <a:pt x="187" y="1481"/>
                        </a:lnTo>
                        <a:lnTo>
                          <a:pt x="0" y="14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0" name="South Pole"/>
                <p:cNvGrpSpPr/>
                <p:nvPr/>
              </p:nvGrpSpPr>
              <p:grpSpPr>
                <a:xfrm>
                  <a:off x="2525988" y="3509551"/>
                  <a:ext cx="130126" cy="164948"/>
                  <a:chOff x="2525988" y="3509551"/>
                  <a:chExt cx="130126" cy="164948"/>
                </a:xfrm>
              </p:grpSpPr>
              <p:sp>
                <p:nvSpPr>
                  <p:cNvPr id="251" name="South Pole"/>
                  <p:cNvSpPr>
                    <a:spLocks/>
                  </p:cNvSpPr>
                  <p:nvPr/>
                </p:nvSpPr>
                <p:spPr bwMode="auto">
                  <a:xfrm>
                    <a:off x="2525988" y="3509551"/>
                    <a:ext cx="130126" cy="164948"/>
                  </a:xfrm>
                  <a:custGeom>
                    <a:avLst/>
                    <a:gdLst>
                      <a:gd name="T0" fmla="*/ 0 w 1835"/>
                      <a:gd name="T1" fmla="*/ 0 h 2326"/>
                      <a:gd name="T2" fmla="*/ 0 w 1835"/>
                      <a:gd name="T3" fmla="*/ 2278 h 2326"/>
                      <a:gd name="T4" fmla="*/ 918 w 1835"/>
                      <a:gd name="T5" fmla="*/ 2326 h 2326"/>
                      <a:gd name="T6" fmla="*/ 1835 w 1835"/>
                      <a:gd name="T7" fmla="*/ 2278 h 2326"/>
                      <a:gd name="T8" fmla="*/ 1835 w 1835"/>
                      <a:gd name="T9" fmla="*/ 0 h 2326"/>
                      <a:gd name="T10" fmla="*/ 918 w 1835"/>
                      <a:gd name="T11" fmla="*/ 65 h 2326"/>
                      <a:gd name="T12" fmla="*/ 0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0" y="0"/>
                        </a:moveTo>
                        <a:lnTo>
                          <a:pt x="0" y="2278"/>
                        </a:lnTo>
                        <a:cubicBezTo>
                          <a:pt x="302" y="2309"/>
                          <a:pt x="607" y="2326"/>
                          <a:pt x="918" y="2326"/>
                        </a:cubicBezTo>
                        <a:cubicBezTo>
                          <a:pt x="1227" y="2326"/>
                          <a:pt x="1533" y="2309"/>
                          <a:pt x="1835" y="2278"/>
                        </a:cubicBezTo>
                        <a:lnTo>
                          <a:pt x="1835" y="0"/>
                        </a:lnTo>
                        <a:cubicBezTo>
                          <a:pt x="1535" y="43"/>
                          <a:pt x="1229" y="65"/>
                          <a:pt x="918" y="65"/>
                        </a:cubicBezTo>
                        <a:cubicBezTo>
                          <a:pt x="606" y="65"/>
                          <a:pt x="300" y="4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2" name="S Label"/>
                  <p:cNvSpPr>
                    <a:spLocks/>
                  </p:cNvSpPr>
                  <p:nvPr/>
                </p:nvSpPr>
                <p:spPr bwMode="auto">
                  <a:xfrm>
                    <a:off x="2549203" y="3546206"/>
                    <a:ext cx="83696" cy="108744"/>
                  </a:xfrm>
                  <a:custGeom>
                    <a:avLst/>
                    <a:gdLst>
                      <a:gd name="T0" fmla="*/ 0 w 1179"/>
                      <a:gd name="T1" fmla="*/ 1030 h 1531"/>
                      <a:gd name="T2" fmla="*/ 185 w 1179"/>
                      <a:gd name="T3" fmla="*/ 1014 h 1531"/>
                      <a:gd name="T4" fmla="*/ 246 w 1179"/>
                      <a:gd name="T5" fmla="*/ 1196 h 1531"/>
                      <a:gd name="T6" fmla="*/ 395 w 1179"/>
                      <a:gd name="T7" fmla="*/ 1311 h 1531"/>
                      <a:gd name="T8" fmla="*/ 622 w 1179"/>
                      <a:gd name="T9" fmla="*/ 1355 h 1531"/>
                      <a:gd name="T10" fmla="*/ 820 w 1179"/>
                      <a:gd name="T11" fmla="*/ 1322 h 1531"/>
                      <a:gd name="T12" fmla="*/ 948 w 1179"/>
                      <a:gd name="T13" fmla="*/ 1231 h 1531"/>
                      <a:gd name="T14" fmla="*/ 990 w 1179"/>
                      <a:gd name="T15" fmla="*/ 1104 h 1531"/>
                      <a:gd name="T16" fmla="*/ 949 w 1179"/>
                      <a:gd name="T17" fmla="*/ 982 h 1531"/>
                      <a:gd name="T18" fmla="*/ 816 w 1179"/>
                      <a:gd name="T19" fmla="*/ 895 h 1531"/>
                      <a:gd name="T20" fmla="*/ 553 w 1179"/>
                      <a:gd name="T21" fmla="*/ 823 h 1531"/>
                      <a:gd name="T22" fmla="*/ 267 w 1179"/>
                      <a:gd name="T23" fmla="*/ 730 h 1531"/>
                      <a:gd name="T24" fmla="*/ 109 w 1179"/>
                      <a:gd name="T25" fmla="*/ 592 h 1531"/>
                      <a:gd name="T26" fmla="*/ 57 w 1179"/>
                      <a:gd name="T27" fmla="*/ 408 h 1531"/>
                      <a:gd name="T28" fmla="*/ 121 w 1179"/>
                      <a:gd name="T29" fmla="*/ 199 h 1531"/>
                      <a:gd name="T30" fmla="*/ 306 w 1179"/>
                      <a:gd name="T31" fmla="*/ 51 h 1531"/>
                      <a:gd name="T32" fmla="*/ 578 w 1179"/>
                      <a:gd name="T33" fmla="*/ 0 h 1531"/>
                      <a:gd name="T34" fmla="*/ 868 w 1179"/>
                      <a:gd name="T35" fmla="*/ 53 h 1531"/>
                      <a:gd name="T36" fmla="*/ 1062 w 1179"/>
                      <a:gd name="T37" fmla="*/ 209 h 1531"/>
                      <a:gd name="T38" fmla="*/ 1134 w 1179"/>
                      <a:gd name="T39" fmla="*/ 443 h 1531"/>
                      <a:gd name="T40" fmla="*/ 946 w 1179"/>
                      <a:gd name="T41" fmla="*/ 457 h 1531"/>
                      <a:gd name="T42" fmla="*/ 844 w 1179"/>
                      <a:gd name="T43" fmla="*/ 245 h 1531"/>
                      <a:gd name="T44" fmla="*/ 586 w 1179"/>
                      <a:gd name="T45" fmla="*/ 173 h 1531"/>
                      <a:gd name="T46" fmla="*/ 327 w 1179"/>
                      <a:gd name="T47" fmla="*/ 238 h 1531"/>
                      <a:gd name="T48" fmla="*/ 246 w 1179"/>
                      <a:gd name="T49" fmla="*/ 395 h 1531"/>
                      <a:gd name="T50" fmla="*/ 303 w 1179"/>
                      <a:gd name="T51" fmla="*/ 526 h 1531"/>
                      <a:gd name="T52" fmla="*/ 599 w 1179"/>
                      <a:gd name="T53" fmla="*/ 632 h 1531"/>
                      <a:gd name="T54" fmla="*/ 926 w 1179"/>
                      <a:gd name="T55" fmla="*/ 726 h 1531"/>
                      <a:gd name="T56" fmla="*/ 1117 w 1179"/>
                      <a:gd name="T57" fmla="*/ 877 h 1531"/>
                      <a:gd name="T58" fmla="*/ 1179 w 1179"/>
                      <a:gd name="T59" fmla="*/ 1088 h 1531"/>
                      <a:gd name="T60" fmla="*/ 1111 w 1179"/>
                      <a:gd name="T61" fmla="*/ 1310 h 1531"/>
                      <a:gd name="T62" fmla="*/ 917 w 1179"/>
                      <a:gd name="T63" fmla="*/ 1473 h 1531"/>
                      <a:gd name="T64" fmla="*/ 631 w 1179"/>
                      <a:gd name="T65" fmla="*/ 1531 h 1531"/>
                      <a:gd name="T66" fmla="*/ 295 w 1179"/>
                      <a:gd name="T67" fmla="*/ 1472 h 1531"/>
                      <a:gd name="T68" fmla="*/ 82 w 1179"/>
                      <a:gd name="T69" fmla="*/ 1296 h 1531"/>
                      <a:gd name="T70" fmla="*/ 0 w 1179"/>
                      <a:gd name="T71" fmla="*/ 1030 h 1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9" h="1531">
                        <a:moveTo>
                          <a:pt x="0" y="1030"/>
                        </a:moveTo>
                        <a:lnTo>
                          <a:pt x="185" y="1014"/>
                        </a:lnTo>
                        <a:cubicBezTo>
                          <a:pt x="194" y="1088"/>
                          <a:pt x="214" y="1149"/>
                          <a:pt x="246" y="1196"/>
                        </a:cubicBezTo>
                        <a:cubicBezTo>
                          <a:pt x="278" y="1244"/>
                          <a:pt x="328" y="1282"/>
                          <a:pt x="395" y="1311"/>
                        </a:cubicBezTo>
                        <a:cubicBezTo>
                          <a:pt x="463" y="1341"/>
                          <a:pt x="538" y="1355"/>
                          <a:pt x="622" y="1355"/>
                        </a:cubicBezTo>
                        <a:cubicBezTo>
                          <a:pt x="697" y="1355"/>
                          <a:pt x="763" y="1344"/>
                          <a:pt x="820" y="1322"/>
                        </a:cubicBezTo>
                        <a:cubicBezTo>
                          <a:pt x="877" y="1300"/>
                          <a:pt x="920" y="1269"/>
                          <a:pt x="948" y="1231"/>
                        </a:cubicBezTo>
                        <a:cubicBezTo>
                          <a:pt x="976" y="1192"/>
                          <a:pt x="990" y="1150"/>
                          <a:pt x="990" y="1104"/>
                        </a:cubicBezTo>
                        <a:cubicBezTo>
                          <a:pt x="990" y="1057"/>
                          <a:pt x="976" y="1017"/>
                          <a:pt x="949" y="982"/>
                        </a:cubicBezTo>
                        <a:cubicBezTo>
                          <a:pt x="923" y="948"/>
                          <a:pt x="878" y="918"/>
                          <a:pt x="816" y="895"/>
                        </a:cubicBezTo>
                        <a:cubicBezTo>
                          <a:pt x="776" y="879"/>
                          <a:pt x="689" y="855"/>
                          <a:pt x="553" y="823"/>
                        </a:cubicBezTo>
                        <a:cubicBezTo>
                          <a:pt x="417" y="790"/>
                          <a:pt x="321" y="759"/>
                          <a:pt x="267" y="730"/>
                        </a:cubicBezTo>
                        <a:cubicBezTo>
                          <a:pt x="196" y="693"/>
                          <a:pt x="144" y="647"/>
                          <a:pt x="109" y="592"/>
                        </a:cubicBezTo>
                        <a:cubicBezTo>
                          <a:pt x="74" y="538"/>
                          <a:pt x="57" y="476"/>
                          <a:pt x="57" y="408"/>
                        </a:cubicBezTo>
                        <a:cubicBezTo>
                          <a:pt x="57" y="334"/>
                          <a:pt x="78" y="264"/>
                          <a:pt x="121" y="199"/>
                        </a:cubicBezTo>
                        <a:cubicBezTo>
                          <a:pt x="163" y="134"/>
                          <a:pt x="225" y="84"/>
                          <a:pt x="306" y="51"/>
                        </a:cubicBezTo>
                        <a:cubicBezTo>
                          <a:pt x="388" y="17"/>
                          <a:pt x="478" y="0"/>
                          <a:pt x="578" y="0"/>
                        </a:cubicBezTo>
                        <a:cubicBezTo>
                          <a:pt x="688" y="0"/>
                          <a:pt x="784" y="18"/>
                          <a:pt x="868" y="53"/>
                        </a:cubicBezTo>
                        <a:cubicBezTo>
                          <a:pt x="952" y="89"/>
                          <a:pt x="1016" y="141"/>
                          <a:pt x="1062" y="209"/>
                        </a:cubicBezTo>
                        <a:cubicBezTo>
                          <a:pt x="1107" y="278"/>
                          <a:pt x="1131" y="356"/>
                          <a:pt x="1134" y="443"/>
                        </a:cubicBezTo>
                        <a:lnTo>
                          <a:pt x="946" y="457"/>
                        </a:lnTo>
                        <a:cubicBezTo>
                          <a:pt x="936" y="363"/>
                          <a:pt x="902" y="292"/>
                          <a:pt x="844" y="245"/>
                        </a:cubicBezTo>
                        <a:cubicBezTo>
                          <a:pt x="786" y="197"/>
                          <a:pt x="700" y="173"/>
                          <a:pt x="586" y="173"/>
                        </a:cubicBezTo>
                        <a:cubicBezTo>
                          <a:pt x="468" y="173"/>
                          <a:pt x="381" y="195"/>
                          <a:pt x="327" y="238"/>
                        </a:cubicBezTo>
                        <a:cubicBezTo>
                          <a:pt x="273" y="282"/>
                          <a:pt x="246" y="334"/>
                          <a:pt x="246" y="395"/>
                        </a:cubicBezTo>
                        <a:cubicBezTo>
                          <a:pt x="246" y="448"/>
                          <a:pt x="265" y="492"/>
                          <a:pt x="303" y="526"/>
                        </a:cubicBezTo>
                        <a:cubicBezTo>
                          <a:pt x="341" y="561"/>
                          <a:pt x="439" y="596"/>
                          <a:pt x="599" y="632"/>
                        </a:cubicBezTo>
                        <a:cubicBezTo>
                          <a:pt x="758" y="668"/>
                          <a:pt x="867" y="699"/>
                          <a:pt x="926" y="726"/>
                        </a:cubicBezTo>
                        <a:cubicBezTo>
                          <a:pt x="1012" y="766"/>
                          <a:pt x="1076" y="816"/>
                          <a:pt x="1117" y="877"/>
                        </a:cubicBezTo>
                        <a:cubicBezTo>
                          <a:pt x="1158" y="938"/>
                          <a:pt x="1179" y="1008"/>
                          <a:pt x="1179" y="1088"/>
                        </a:cubicBezTo>
                        <a:cubicBezTo>
                          <a:pt x="1179" y="1166"/>
                          <a:pt x="1156" y="1241"/>
                          <a:pt x="1111" y="1310"/>
                        </a:cubicBezTo>
                        <a:cubicBezTo>
                          <a:pt x="1066" y="1380"/>
                          <a:pt x="1001" y="1434"/>
                          <a:pt x="917" y="1473"/>
                        </a:cubicBezTo>
                        <a:cubicBezTo>
                          <a:pt x="832" y="1512"/>
                          <a:pt x="737" y="1531"/>
                          <a:pt x="631" y="1531"/>
                        </a:cubicBezTo>
                        <a:cubicBezTo>
                          <a:pt x="498" y="1531"/>
                          <a:pt x="385" y="1511"/>
                          <a:pt x="295" y="1472"/>
                        </a:cubicBezTo>
                        <a:cubicBezTo>
                          <a:pt x="204" y="1433"/>
                          <a:pt x="133" y="1375"/>
                          <a:pt x="82" y="1296"/>
                        </a:cubicBezTo>
                        <a:cubicBezTo>
                          <a:pt x="30" y="1218"/>
                          <a:pt x="3" y="1129"/>
                          <a:pt x="0" y="103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4" name="Rotor"/>
              <p:cNvGrpSpPr/>
              <p:nvPr/>
            </p:nvGrpSpPr>
            <p:grpSpPr>
              <a:xfrm>
                <a:off x="2136221" y="2604780"/>
                <a:ext cx="909659" cy="909048"/>
                <a:chOff x="2136221" y="2604780"/>
                <a:chExt cx="909659" cy="909048"/>
              </a:xfrm>
            </p:grpSpPr>
            <p:sp>
              <p:nvSpPr>
                <p:cNvPr id="245" name="Rotor Body"/>
                <p:cNvSpPr>
                  <a:spLocks noChangeArrowheads="1"/>
                </p:cNvSpPr>
                <p:nvPr/>
              </p:nvSpPr>
              <p:spPr bwMode="auto">
                <a:xfrm>
                  <a:off x="2154549" y="2623107"/>
                  <a:ext cx="873004" cy="873004"/>
                </a:xfrm>
                <a:prstGeom prst="ellipse">
                  <a:avLst/>
                </a:pr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Rotor Rim"/>
                <p:cNvSpPr>
                  <a:spLocks noEditPoints="1"/>
                </p:cNvSpPr>
                <p:nvPr/>
              </p:nvSpPr>
              <p:spPr bwMode="auto">
                <a:xfrm>
                  <a:off x="2136221" y="2604780"/>
                  <a:ext cx="909659" cy="909048"/>
                </a:xfrm>
                <a:custGeom>
                  <a:avLst/>
                  <a:gdLst>
                    <a:gd name="T0" fmla="*/ 6399 w 12798"/>
                    <a:gd name="T1" fmla="*/ 0 h 12797"/>
                    <a:gd name="T2" fmla="*/ 0 w 12798"/>
                    <a:gd name="T3" fmla="*/ 6399 h 12797"/>
                    <a:gd name="T4" fmla="*/ 6399 w 12798"/>
                    <a:gd name="T5" fmla="*/ 12797 h 12797"/>
                    <a:gd name="T6" fmla="*/ 12798 w 12798"/>
                    <a:gd name="T7" fmla="*/ 6399 h 12797"/>
                    <a:gd name="T8" fmla="*/ 6399 w 12798"/>
                    <a:gd name="T9" fmla="*/ 0 h 12797"/>
                    <a:gd name="T10" fmla="*/ 6399 w 12798"/>
                    <a:gd name="T11" fmla="*/ 509 h 12797"/>
                    <a:gd name="T12" fmla="*/ 12289 w 12798"/>
                    <a:gd name="T13" fmla="*/ 6399 h 12797"/>
                    <a:gd name="T14" fmla="*/ 6399 w 12798"/>
                    <a:gd name="T15" fmla="*/ 12290 h 12797"/>
                    <a:gd name="T16" fmla="*/ 508 w 12798"/>
                    <a:gd name="T17" fmla="*/ 6399 h 12797"/>
                    <a:gd name="T18" fmla="*/ 6399 w 12798"/>
                    <a:gd name="T19" fmla="*/ 509 h 127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98" h="12797">
                      <a:moveTo>
                        <a:pt x="6399" y="0"/>
                      </a:moveTo>
                      <a:cubicBezTo>
                        <a:pt x="2868" y="0"/>
                        <a:pt x="0" y="2868"/>
                        <a:pt x="0" y="6399"/>
                      </a:cubicBezTo>
                      <a:cubicBezTo>
                        <a:pt x="0" y="9930"/>
                        <a:pt x="2868" y="12797"/>
                        <a:pt x="6399" y="12797"/>
                      </a:cubicBezTo>
                      <a:cubicBezTo>
                        <a:pt x="9929" y="12797"/>
                        <a:pt x="12798" y="9930"/>
                        <a:pt x="12798" y="6399"/>
                      </a:cubicBezTo>
                      <a:cubicBezTo>
                        <a:pt x="12798" y="2868"/>
                        <a:pt x="9929" y="0"/>
                        <a:pt x="6399" y="0"/>
                      </a:cubicBezTo>
                      <a:close/>
                      <a:moveTo>
                        <a:pt x="6399" y="509"/>
                      </a:moveTo>
                      <a:cubicBezTo>
                        <a:pt x="9655" y="509"/>
                        <a:pt x="12289" y="3143"/>
                        <a:pt x="12289" y="6399"/>
                      </a:cubicBezTo>
                      <a:cubicBezTo>
                        <a:pt x="12289" y="9655"/>
                        <a:pt x="9655" y="12290"/>
                        <a:pt x="6399" y="12290"/>
                      </a:cubicBezTo>
                      <a:cubicBezTo>
                        <a:pt x="3142" y="12290"/>
                        <a:pt x="508" y="9655"/>
                        <a:pt x="508" y="6399"/>
                      </a:cubicBezTo>
                      <a:cubicBezTo>
                        <a:pt x="508" y="3143"/>
                        <a:pt x="3142" y="509"/>
                        <a:pt x="6399" y="5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219232" y="1689623"/>
              <a:ext cx="2756467" cy="3712555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1631602" y="2100771"/>
              <a:ext cx="1931726" cy="3301406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2374480" y="4231046"/>
              <a:ext cx="433142" cy="1171132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2474670" y="4042272"/>
              <a:ext cx="232760" cy="85834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26T &amp; 10T Gears"/>
          <p:cNvGrpSpPr/>
          <p:nvPr/>
        </p:nvGrpSpPr>
        <p:grpSpPr>
          <a:xfrm>
            <a:off x="4049715" y="2324985"/>
            <a:ext cx="1609575" cy="1599817"/>
            <a:chOff x="4049715" y="2324985"/>
            <a:chExt cx="1609575" cy="1599817"/>
          </a:xfrm>
        </p:grpSpPr>
        <p:grpSp>
          <p:nvGrpSpPr>
            <p:cNvPr id="137" name="26T Gear"/>
            <p:cNvGrpSpPr/>
            <p:nvPr/>
          </p:nvGrpSpPr>
          <p:grpSpPr>
            <a:xfrm>
              <a:off x="4049715" y="2324985"/>
              <a:ext cx="1609575" cy="1599817"/>
              <a:chOff x="5429684" y="1624975"/>
              <a:chExt cx="1936157" cy="1924419"/>
            </a:xfrm>
          </p:grpSpPr>
          <p:sp>
            <p:nvSpPr>
              <p:cNvPr id="143" name="26T Gear"/>
              <p:cNvSpPr>
                <a:spLocks/>
              </p:cNvSpPr>
              <p:nvPr/>
            </p:nvSpPr>
            <p:spPr bwMode="auto">
              <a:xfrm>
                <a:off x="5429684" y="1624975"/>
                <a:ext cx="1936157" cy="1924419"/>
              </a:xfrm>
              <a:custGeom>
                <a:avLst/>
                <a:gdLst>
                  <a:gd name="T0" fmla="*/ 719 w 906"/>
                  <a:gd name="T1" fmla="*/ 750 h 899"/>
                  <a:gd name="T2" fmla="*/ 708 w 906"/>
                  <a:gd name="T3" fmla="*/ 821 h 899"/>
                  <a:gd name="T4" fmla="*/ 639 w 906"/>
                  <a:gd name="T5" fmla="*/ 805 h 899"/>
                  <a:gd name="T6" fmla="*/ 612 w 906"/>
                  <a:gd name="T7" fmla="*/ 871 h 899"/>
                  <a:gd name="T8" fmla="*/ 548 w 906"/>
                  <a:gd name="T9" fmla="*/ 839 h 899"/>
                  <a:gd name="T10" fmla="*/ 506 w 906"/>
                  <a:gd name="T11" fmla="*/ 896 h 899"/>
                  <a:gd name="T12" fmla="*/ 451 w 906"/>
                  <a:gd name="T13" fmla="*/ 850 h 899"/>
                  <a:gd name="T14" fmla="*/ 396 w 906"/>
                  <a:gd name="T15" fmla="*/ 896 h 899"/>
                  <a:gd name="T16" fmla="*/ 355 w 906"/>
                  <a:gd name="T17" fmla="*/ 838 h 899"/>
                  <a:gd name="T18" fmla="*/ 291 w 906"/>
                  <a:gd name="T19" fmla="*/ 870 h 899"/>
                  <a:gd name="T20" fmla="*/ 264 w 906"/>
                  <a:gd name="T21" fmla="*/ 803 h 899"/>
                  <a:gd name="T22" fmla="*/ 194 w 906"/>
                  <a:gd name="T23" fmla="*/ 819 h 899"/>
                  <a:gd name="T24" fmla="*/ 184 w 906"/>
                  <a:gd name="T25" fmla="*/ 748 h 899"/>
                  <a:gd name="T26" fmla="*/ 113 w 906"/>
                  <a:gd name="T27" fmla="*/ 747 h 899"/>
                  <a:gd name="T28" fmla="*/ 120 w 906"/>
                  <a:gd name="T29" fmla="*/ 676 h 899"/>
                  <a:gd name="T30" fmla="*/ 51 w 906"/>
                  <a:gd name="T31" fmla="*/ 657 h 899"/>
                  <a:gd name="T32" fmla="*/ 75 w 906"/>
                  <a:gd name="T33" fmla="*/ 590 h 899"/>
                  <a:gd name="T34" fmla="*/ 13 w 906"/>
                  <a:gd name="T35" fmla="*/ 556 h 899"/>
                  <a:gd name="T36" fmla="*/ 53 w 906"/>
                  <a:gd name="T37" fmla="*/ 496 h 899"/>
                  <a:gd name="T38" fmla="*/ 0 w 906"/>
                  <a:gd name="T39" fmla="*/ 448 h 899"/>
                  <a:gd name="T40" fmla="*/ 53 w 906"/>
                  <a:gd name="T41" fmla="*/ 400 h 899"/>
                  <a:gd name="T42" fmla="*/ 14 w 906"/>
                  <a:gd name="T43" fmla="*/ 340 h 899"/>
                  <a:gd name="T44" fmla="*/ 76 w 906"/>
                  <a:gd name="T45" fmla="*/ 306 h 899"/>
                  <a:gd name="T46" fmla="*/ 53 w 906"/>
                  <a:gd name="T47" fmla="*/ 239 h 899"/>
                  <a:gd name="T48" fmla="*/ 122 w 906"/>
                  <a:gd name="T49" fmla="*/ 221 h 899"/>
                  <a:gd name="T50" fmla="*/ 115 w 906"/>
                  <a:gd name="T51" fmla="*/ 150 h 899"/>
                  <a:gd name="T52" fmla="*/ 187 w 906"/>
                  <a:gd name="T53" fmla="*/ 149 h 899"/>
                  <a:gd name="T54" fmla="*/ 197 w 906"/>
                  <a:gd name="T55" fmla="*/ 78 h 899"/>
                  <a:gd name="T56" fmla="*/ 267 w 906"/>
                  <a:gd name="T57" fmla="*/ 94 h 899"/>
                  <a:gd name="T58" fmla="*/ 294 w 906"/>
                  <a:gd name="T59" fmla="*/ 28 h 899"/>
                  <a:gd name="T60" fmla="*/ 358 w 906"/>
                  <a:gd name="T61" fmla="*/ 60 h 899"/>
                  <a:gd name="T62" fmla="*/ 400 w 906"/>
                  <a:gd name="T63" fmla="*/ 3 h 899"/>
                  <a:gd name="T64" fmla="*/ 454 w 906"/>
                  <a:gd name="T65" fmla="*/ 49 h 899"/>
                  <a:gd name="T66" fmla="*/ 509 w 906"/>
                  <a:gd name="T67" fmla="*/ 3 h 899"/>
                  <a:gd name="T68" fmla="*/ 551 w 906"/>
                  <a:gd name="T69" fmla="*/ 61 h 899"/>
                  <a:gd name="T70" fmla="*/ 615 w 906"/>
                  <a:gd name="T71" fmla="*/ 30 h 899"/>
                  <a:gd name="T72" fmla="*/ 641 w 906"/>
                  <a:gd name="T73" fmla="*/ 96 h 899"/>
                  <a:gd name="T74" fmla="*/ 711 w 906"/>
                  <a:gd name="T75" fmla="*/ 80 h 899"/>
                  <a:gd name="T76" fmla="*/ 721 w 906"/>
                  <a:gd name="T77" fmla="*/ 151 h 899"/>
                  <a:gd name="T78" fmla="*/ 793 w 906"/>
                  <a:gd name="T79" fmla="*/ 153 h 899"/>
                  <a:gd name="T80" fmla="*/ 785 w 906"/>
                  <a:gd name="T81" fmla="*/ 223 h 899"/>
                  <a:gd name="T82" fmla="*/ 854 w 906"/>
                  <a:gd name="T83" fmla="*/ 242 h 899"/>
                  <a:gd name="T84" fmla="*/ 830 w 906"/>
                  <a:gd name="T85" fmla="*/ 309 h 899"/>
                  <a:gd name="T86" fmla="*/ 893 w 906"/>
                  <a:gd name="T87" fmla="*/ 344 h 899"/>
                  <a:gd name="T88" fmla="*/ 853 w 906"/>
                  <a:gd name="T89" fmla="*/ 403 h 899"/>
                  <a:gd name="T90" fmla="*/ 905 w 906"/>
                  <a:gd name="T91" fmla="*/ 451 h 899"/>
                  <a:gd name="T92" fmla="*/ 853 w 906"/>
                  <a:gd name="T93" fmla="*/ 499 h 899"/>
                  <a:gd name="T94" fmla="*/ 892 w 906"/>
                  <a:gd name="T95" fmla="*/ 559 h 899"/>
                  <a:gd name="T96" fmla="*/ 829 w 906"/>
                  <a:gd name="T97" fmla="*/ 593 h 899"/>
                  <a:gd name="T98" fmla="*/ 853 w 906"/>
                  <a:gd name="T99" fmla="*/ 660 h 899"/>
                  <a:gd name="T100" fmla="*/ 783 w 906"/>
                  <a:gd name="T101" fmla="*/ 678 h 899"/>
                  <a:gd name="T102" fmla="*/ 790 w 906"/>
                  <a:gd name="T103" fmla="*/ 749 h 899"/>
                  <a:gd name="T104" fmla="*/ 719 w 906"/>
                  <a:gd name="T105" fmla="*/ 75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06" h="899">
                    <a:moveTo>
                      <a:pt x="719" y="750"/>
                    </a:moveTo>
                    <a:cubicBezTo>
                      <a:pt x="700" y="766"/>
                      <a:pt x="729" y="807"/>
                      <a:pt x="708" y="821"/>
                    </a:cubicBezTo>
                    <a:cubicBezTo>
                      <a:pt x="688" y="834"/>
                      <a:pt x="660" y="794"/>
                      <a:pt x="639" y="805"/>
                    </a:cubicBezTo>
                    <a:cubicBezTo>
                      <a:pt x="617" y="816"/>
                      <a:pt x="634" y="862"/>
                      <a:pt x="612" y="871"/>
                    </a:cubicBezTo>
                    <a:cubicBezTo>
                      <a:pt x="589" y="879"/>
                      <a:pt x="571" y="833"/>
                      <a:pt x="548" y="839"/>
                    </a:cubicBezTo>
                    <a:cubicBezTo>
                      <a:pt x="524" y="844"/>
                      <a:pt x="530" y="894"/>
                      <a:pt x="506" y="896"/>
                    </a:cubicBezTo>
                    <a:cubicBezTo>
                      <a:pt x="481" y="899"/>
                      <a:pt x="476" y="850"/>
                      <a:pt x="451" y="850"/>
                    </a:cubicBezTo>
                    <a:cubicBezTo>
                      <a:pt x="427" y="850"/>
                      <a:pt x="421" y="899"/>
                      <a:pt x="396" y="896"/>
                    </a:cubicBezTo>
                    <a:cubicBezTo>
                      <a:pt x="372" y="893"/>
                      <a:pt x="378" y="844"/>
                      <a:pt x="355" y="838"/>
                    </a:cubicBezTo>
                    <a:cubicBezTo>
                      <a:pt x="331" y="832"/>
                      <a:pt x="313" y="878"/>
                      <a:pt x="291" y="870"/>
                    </a:cubicBezTo>
                    <a:cubicBezTo>
                      <a:pt x="268" y="861"/>
                      <a:pt x="286" y="815"/>
                      <a:pt x="264" y="803"/>
                    </a:cubicBezTo>
                    <a:cubicBezTo>
                      <a:pt x="243" y="792"/>
                      <a:pt x="214" y="833"/>
                      <a:pt x="194" y="819"/>
                    </a:cubicBezTo>
                    <a:cubicBezTo>
                      <a:pt x="174" y="805"/>
                      <a:pt x="203" y="764"/>
                      <a:pt x="184" y="748"/>
                    </a:cubicBezTo>
                    <a:cubicBezTo>
                      <a:pt x="166" y="732"/>
                      <a:pt x="129" y="765"/>
                      <a:pt x="113" y="747"/>
                    </a:cubicBezTo>
                    <a:cubicBezTo>
                      <a:pt x="97" y="728"/>
                      <a:pt x="134" y="696"/>
                      <a:pt x="120" y="676"/>
                    </a:cubicBezTo>
                    <a:cubicBezTo>
                      <a:pt x="106" y="656"/>
                      <a:pt x="62" y="679"/>
                      <a:pt x="51" y="657"/>
                    </a:cubicBezTo>
                    <a:cubicBezTo>
                      <a:pt x="40" y="636"/>
                      <a:pt x="84" y="613"/>
                      <a:pt x="75" y="590"/>
                    </a:cubicBezTo>
                    <a:cubicBezTo>
                      <a:pt x="67" y="567"/>
                      <a:pt x="18" y="579"/>
                      <a:pt x="13" y="556"/>
                    </a:cubicBezTo>
                    <a:cubicBezTo>
                      <a:pt x="7" y="532"/>
                      <a:pt x="55" y="520"/>
                      <a:pt x="53" y="496"/>
                    </a:cubicBezTo>
                    <a:cubicBezTo>
                      <a:pt x="50" y="472"/>
                      <a:pt x="0" y="472"/>
                      <a:pt x="0" y="448"/>
                    </a:cubicBezTo>
                    <a:cubicBezTo>
                      <a:pt x="0" y="424"/>
                      <a:pt x="50" y="424"/>
                      <a:pt x="53" y="400"/>
                    </a:cubicBezTo>
                    <a:cubicBezTo>
                      <a:pt x="56" y="376"/>
                      <a:pt x="8" y="364"/>
                      <a:pt x="14" y="340"/>
                    </a:cubicBezTo>
                    <a:cubicBezTo>
                      <a:pt x="19" y="317"/>
                      <a:pt x="68" y="329"/>
                      <a:pt x="76" y="306"/>
                    </a:cubicBezTo>
                    <a:cubicBezTo>
                      <a:pt x="85" y="283"/>
                      <a:pt x="41" y="260"/>
                      <a:pt x="53" y="239"/>
                    </a:cubicBezTo>
                    <a:cubicBezTo>
                      <a:pt x="64" y="218"/>
                      <a:pt x="108" y="241"/>
                      <a:pt x="122" y="221"/>
                    </a:cubicBezTo>
                    <a:cubicBezTo>
                      <a:pt x="136" y="201"/>
                      <a:pt x="99" y="168"/>
                      <a:pt x="115" y="150"/>
                    </a:cubicBezTo>
                    <a:cubicBezTo>
                      <a:pt x="131" y="132"/>
                      <a:pt x="168" y="165"/>
                      <a:pt x="187" y="149"/>
                    </a:cubicBezTo>
                    <a:cubicBezTo>
                      <a:pt x="205" y="133"/>
                      <a:pt x="177" y="92"/>
                      <a:pt x="197" y="78"/>
                    </a:cubicBezTo>
                    <a:cubicBezTo>
                      <a:pt x="217" y="65"/>
                      <a:pt x="245" y="105"/>
                      <a:pt x="267" y="94"/>
                    </a:cubicBezTo>
                    <a:cubicBezTo>
                      <a:pt x="288" y="83"/>
                      <a:pt x="271" y="37"/>
                      <a:pt x="294" y="28"/>
                    </a:cubicBezTo>
                    <a:cubicBezTo>
                      <a:pt x="317" y="20"/>
                      <a:pt x="334" y="66"/>
                      <a:pt x="358" y="60"/>
                    </a:cubicBezTo>
                    <a:cubicBezTo>
                      <a:pt x="381" y="55"/>
                      <a:pt x="376" y="6"/>
                      <a:pt x="400" y="3"/>
                    </a:cubicBezTo>
                    <a:cubicBezTo>
                      <a:pt x="424" y="0"/>
                      <a:pt x="430" y="49"/>
                      <a:pt x="454" y="49"/>
                    </a:cubicBezTo>
                    <a:cubicBezTo>
                      <a:pt x="479" y="49"/>
                      <a:pt x="485" y="0"/>
                      <a:pt x="509" y="3"/>
                    </a:cubicBezTo>
                    <a:cubicBezTo>
                      <a:pt x="533" y="6"/>
                      <a:pt x="527" y="55"/>
                      <a:pt x="551" y="61"/>
                    </a:cubicBezTo>
                    <a:cubicBezTo>
                      <a:pt x="574" y="67"/>
                      <a:pt x="592" y="21"/>
                      <a:pt x="615" y="30"/>
                    </a:cubicBezTo>
                    <a:cubicBezTo>
                      <a:pt x="638" y="38"/>
                      <a:pt x="620" y="84"/>
                      <a:pt x="641" y="96"/>
                    </a:cubicBezTo>
                    <a:cubicBezTo>
                      <a:pt x="663" y="107"/>
                      <a:pt x="691" y="66"/>
                      <a:pt x="711" y="80"/>
                    </a:cubicBezTo>
                    <a:cubicBezTo>
                      <a:pt x="731" y="94"/>
                      <a:pt x="703" y="135"/>
                      <a:pt x="721" y="151"/>
                    </a:cubicBezTo>
                    <a:cubicBezTo>
                      <a:pt x="739" y="167"/>
                      <a:pt x="777" y="134"/>
                      <a:pt x="793" y="153"/>
                    </a:cubicBezTo>
                    <a:cubicBezTo>
                      <a:pt x="809" y="171"/>
                      <a:pt x="771" y="203"/>
                      <a:pt x="785" y="223"/>
                    </a:cubicBezTo>
                    <a:cubicBezTo>
                      <a:pt x="799" y="243"/>
                      <a:pt x="843" y="221"/>
                      <a:pt x="854" y="242"/>
                    </a:cubicBezTo>
                    <a:cubicBezTo>
                      <a:pt x="866" y="264"/>
                      <a:pt x="821" y="286"/>
                      <a:pt x="830" y="309"/>
                    </a:cubicBezTo>
                    <a:cubicBezTo>
                      <a:pt x="839" y="332"/>
                      <a:pt x="887" y="320"/>
                      <a:pt x="893" y="344"/>
                    </a:cubicBezTo>
                    <a:cubicBezTo>
                      <a:pt x="898" y="367"/>
                      <a:pt x="850" y="379"/>
                      <a:pt x="853" y="403"/>
                    </a:cubicBezTo>
                    <a:cubicBezTo>
                      <a:pt x="856" y="427"/>
                      <a:pt x="906" y="427"/>
                      <a:pt x="905" y="451"/>
                    </a:cubicBezTo>
                    <a:cubicBezTo>
                      <a:pt x="905" y="476"/>
                      <a:pt x="856" y="475"/>
                      <a:pt x="853" y="499"/>
                    </a:cubicBezTo>
                    <a:cubicBezTo>
                      <a:pt x="850" y="523"/>
                      <a:pt x="898" y="535"/>
                      <a:pt x="892" y="559"/>
                    </a:cubicBezTo>
                    <a:cubicBezTo>
                      <a:pt x="886" y="582"/>
                      <a:pt x="838" y="570"/>
                      <a:pt x="829" y="593"/>
                    </a:cubicBezTo>
                    <a:cubicBezTo>
                      <a:pt x="820" y="616"/>
                      <a:pt x="864" y="639"/>
                      <a:pt x="853" y="660"/>
                    </a:cubicBezTo>
                    <a:cubicBezTo>
                      <a:pt x="841" y="682"/>
                      <a:pt x="797" y="658"/>
                      <a:pt x="783" y="678"/>
                    </a:cubicBezTo>
                    <a:cubicBezTo>
                      <a:pt x="770" y="698"/>
                      <a:pt x="807" y="731"/>
                      <a:pt x="790" y="749"/>
                    </a:cubicBezTo>
                    <a:cubicBezTo>
                      <a:pt x="774" y="767"/>
                      <a:pt x="737" y="734"/>
                      <a:pt x="719" y="7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4" name="26"/>
              <p:cNvGrpSpPr/>
              <p:nvPr/>
            </p:nvGrpSpPr>
            <p:grpSpPr>
              <a:xfrm>
                <a:off x="6298020" y="1894859"/>
                <a:ext cx="199479" cy="152549"/>
                <a:chOff x="6298020" y="1894859"/>
                <a:chExt cx="199479" cy="152549"/>
              </a:xfrm>
            </p:grpSpPr>
            <p:sp>
              <p:nvSpPr>
                <p:cNvPr id="145" name="2"/>
                <p:cNvSpPr>
                  <a:spLocks/>
                </p:cNvSpPr>
                <p:nvPr/>
              </p:nvSpPr>
              <p:spPr bwMode="auto">
                <a:xfrm>
                  <a:off x="6298020" y="1894859"/>
                  <a:ext cx="93874" cy="140811"/>
                </a:xfrm>
                <a:custGeom>
                  <a:avLst/>
                  <a:gdLst>
                    <a:gd name="T0" fmla="*/ 44 w 44"/>
                    <a:gd name="T1" fmla="*/ 59 h 67"/>
                    <a:gd name="T2" fmla="*/ 44 w 44"/>
                    <a:gd name="T3" fmla="*/ 67 h 67"/>
                    <a:gd name="T4" fmla="*/ 0 w 44"/>
                    <a:gd name="T5" fmla="*/ 67 h 67"/>
                    <a:gd name="T6" fmla="*/ 1 w 44"/>
                    <a:gd name="T7" fmla="*/ 61 h 67"/>
                    <a:gd name="T8" fmla="*/ 6 w 44"/>
                    <a:gd name="T9" fmla="*/ 52 h 67"/>
                    <a:gd name="T10" fmla="*/ 17 w 44"/>
                    <a:gd name="T11" fmla="*/ 42 h 67"/>
                    <a:gd name="T12" fmla="*/ 32 w 44"/>
                    <a:gd name="T13" fmla="*/ 28 h 67"/>
                    <a:gd name="T14" fmla="*/ 35 w 44"/>
                    <a:gd name="T15" fmla="*/ 18 h 67"/>
                    <a:gd name="T16" fmla="*/ 32 w 44"/>
                    <a:gd name="T17" fmla="*/ 10 h 67"/>
                    <a:gd name="T18" fmla="*/ 23 w 44"/>
                    <a:gd name="T19" fmla="*/ 6 h 67"/>
                    <a:gd name="T20" fmla="*/ 13 w 44"/>
                    <a:gd name="T21" fmla="*/ 10 h 67"/>
                    <a:gd name="T22" fmla="*/ 10 w 44"/>
                    <a:gd name="T23" fmla="*/ 20 h 67"/>
                    <a:gd name="T24" fmla="*/ 1 w 44"/>
                    <a:gd name="T25" fmla="*/ 19 h 67"/>
                    <a:gd name="T26" fmla="*/ 8 w 44"/>
                    <a:gd name="T27" fmla="*/ 5 h 67"/>
                    <a:gd name="T28" fmla="*/ 23 w 44"/>
                    <a:gd name="T29" fmla="*/ 0 h 67"/>
                    <a:gd name="T30" fmla="*/ 38 w 44"/>
                    <a:gd name="T31" fmla="*/ 5 h 67"/>
                    <a:gd name="T32" fmla="*/ 44 w 44"/>
                    <a:gd name="T33" fmla="*/ 18 h 67"/>
                    <a:gd name="T34" fmla="*/ 42 w 44"/>
                    <a:gd name="T35" fmla="*/ 26 h 67"/>
                    <a:gd name="T36" fmla="*/ 37 w 44"/>
                    <a:gd name="T37" fmla="*/ 34 h 67"/>
                    <a:gd name="T38" fmla="*/ 24 w 44"/>
                    <a:gd name="T39" fmla="*/ 46 h 67"/>
                    <a:gd name="T40" fmla="*/ 15 w 44"/>
                    <a:gd name="T41" fmla="*/ 54 h 67"/>
                    <a:gd name="T42" fmla="*/ 11 w 44"/>
                    <a:gd name="T43" fmla="*/ 59 h 67"/>
                    <a:gd name="T44" fmla="*/ 44 w 44"/>
                    <a:gd name="T45" fmla="*/ 5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" h="67">
                      <a:moveTo>
                        <a:pt x="44" y="59"/>
                      </a:moveTo>
                      <a:lnTo>
                        <a:pt x="44" y="67"/>
                      </a:lnTo>
                      <a:lnTo>
                        <a:pt x="0" y="67"/>
                      </a:lnTo>
                      <a:cubicBezTo>
                        <a:pt x="0" y="65"/>
                        <a:pt x="0" y="63"/>
                        <a:pt x="1" y="61"/>
                      </a:cubicBezTo>
                      <a:cubicBezTo>
                        <a:pt x="2" y="58"/>
                        <a:pt x="4" y="55"/>
                        <a:pt x="6" y="52"/>
                      </a:cubicBezTo>
                      <a:cubicBezTo>
                        <a:pt x="9" y="49"/>
                        <a:pt x="12" y="46"/>
                        <a:pt x="17" y="42"/>
                      </a:cubicBezTo>
                      <a:cubicBezTo>
                        <a:pt x="24" y="36"/>
                        <a:pt x="29" y="31"/>
                        <a:pt x="32" y="28"/>
                      </a:cubicBezTo>
                      <a:cubicBezTo>
                        <a:pt x="34" y="24"/>
                        <a:pt x="35" y="21"/>
                        <a:pt x="35" y="18"/>
                      </a:cubicBezTo>
                      <a:cubicBezTo>
                        <a:pt x="35" y="15"/>
                        <a:pt x="34" y="12"/>
                        <a:pt x="32" y="10"/>
                      </a:cubicBezTo>
                      <a:cubicBezTo>
                        <a:pt x="30" y="8"/>
                        <a:pt x="27" y="6"/>
                        <a:pt x="23" y="6"/>
                      </a:cubicBezTo>
                      <a:cubicBezTo>
                        <a:pt x="19" y="6"/>
                        <a:pt x="16" y="8"/>
                        <a:pt x="13" y="10"/>
                      </a:cubicBezTo>
                      <a:cubicBezTo>
                        <a:pt x="11" y="12"/>
                        <a:pt x="10" y="16"/>
                        <a:pt x="10" y="20"/>
                      </a:cubicBezTo>
                      <a:lnTo>
                        <a:pt x="1" y="19"/>
                      </a:lnTo>
                      <a:cubicBezTo>
                        <a:pt x="2" y="13"/>
                        <a:pt x="4" y="8"/>
                        <a:pt x="8" y="5"/>
                      </a:cubicBezTo>
                      <a:cubicBezTo>
                        <a:pt x="12" y="1"/>
                        <a:pt x="17" y="0"/>
                        <a:pt x="23" y="0"/>
                      </a:cubicBezTo>
                      <a:cubicBezTo>
                        <a:pt x="29" y="0"/>
                        <a:pt x="34" y="1"/>
                        <a:pt x="38" y="5"/>
                      </a:cubicBezTo>
                      <a:cubicBezTo>
                        <a:pt x="42" y="8"/>
                        <a:pt x="44" y="13"/>
                        <a:pt x="44" y="18"/>
                      </a:cubicBezTo>
                      <a:cubicBezTo>
                        <a:pt x="44" y="21"/>
                        <a:pt x="43" y="23"/>
                        <a:pt x="42" y="26"/>
                      </a:cubicBezTo>
                      <a:cubicBezTo>
                        <a:pt x="41" y="29"/>
                        <a:pt x="39" y="31"/>
                        <a:pt x="37" y="34"/>
                      </a:cubicBezTo>
                      <a:cubicBezTo>
                        <a:pt x="34" y="37"/>
                        <a:pt x="30" y="41"/>
                        <a:pt x="24" y="46"/>
                      </a:cubicBezTo>
                      <a:cubicBezTo>
                        <a:pt x="19" y="50"/>
                        <a:pt x="16" y="53"/>
                        <a:pt x="15" y="54"/>
                      </a:cubicBezTo>
                      <a:cubicBezTo>
                        <a:pt x="13" y="56"/>
                        <a:pt x="12" y="57"/>
                        <a:pt x="11" y="59"/>
                      </a:cubicBezTo>
                      <a:lnTo>
                        <a:pt x="44" y="5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6" name="6"/>
                <p:cNvSpPr>
                  <a:spLocks noEditPoints="1"/>
                </p:cNvSpPr>
                <p:nvPr/>
              </p:nvSpPr>
              <p:spPr bwMode="auto">
                <a:xfrm>
                  <a:off x="6403625" y="1894859"/>
                  <a:ext cx="93874" cy="152549"/>
                </a:xfrm>
                <a:custGeom>
                  <a:avLst/>
                  <a:gdLst>
                    <a:gd name="T0" fmla="*/ 43 w 44"/>
                    <a:gd name="T1" fmla="*/ 16 h 68"/>
                    <a:gd name="T2" fmla="*/ 35 w 44"/>
                    <a:gd name="T3" fmla="*/ 17 h 68"/>
                    <a:gd name="T4" fmla="*/ 32 w 44"/>
                    <a:gd name="T5" fmla="*/ 10 h 68"/>
                    <a:gd name="T6" fmla="*/ 24 w 44"/>
                    <a:gd name="T7" fmla="*/ 6 h 68"/>
                    <a:gd name="T8" fmla="*/ 17 w 44"/>
                    <a:gd name="T9" fmla="*/ 9 h 68"/>
                    <a:gd name="T10" fmla="*/ 11 w 44"/>
                    <a:gd name="T11" fmla="*/ 17 h 68"/>
                    <a:gd name="T12" fmla="*/ 8 w 44"/>
                    <a:gd name="T13" fmla="*/ 32 h 68"/>
                    <a:gd name="T14" fmla="*/ 16 w 44"/>
                    <a:gd name="T15" fmla="*/ 25 h 68"/>
                    <a:gd name="T16" fmla="*/ 25 w 44"/>
                    <a:gd name="T17" fmla="*/ 23 h 68"/>
                    <a:gd name="T18" fmla="*/ 39 w 44"/>
                    <a:gd name="T19" fmla="*/ 29 h 68"/>
                    <a:gd name="T20" fmla="*/ 44 w 44"/>
                    <a:gd name="T21" fmla="*/ 45 h 68"/>
                    <a:gd name="T22" fmla="*/ 42 w 44"/>
                    <a:gd name="T23" fmla="*/ 57 h 68"/>
                    <a:gd name="T24" fmla="*/ 34 w 44"/>
                    <a:gd name="T25" fmla="*/ 65 h 68"/>
                    <a:gd name="T26" fmla="*/ 23 w 44"/>
                    <a:gd name="T27" fmla="*/ 68 h 68"/>
                    <a:gd name="T28" fmla="*/ 7 w 44"/>
                    <a:gd name="T29" fmla="*/ 60 h 68"/>
                    <a:gd name="T30" fmla="*/ 0 w 44"/>
                    <a:gd name="T31" fmla="*/ 35 h 68"/>
                    <a:gd name="T32" fmla="*/ 7 w 44"/>
                    <a:gd name="T33" fmla="*/ 7 h 68"/>
                    <a:gd name="T34" fmla="*/ 24 w 44"/>
                    <a:gd name="T35" fmla="*/ 0 h 68"/>
                    <a:gd name="T36" fmla="*/ 37 w 44"/>
                    <a:gd name="T37" fmla="*/ 4 h 68"/>
                    <a:gd name="T38" fmla="*/ 43 w 44"/>
                    <a:gd name="T39" fmla="*/ 16 h 68"/>
                    <a:gd name="T40" fmla="*/ 10 w 44"/>
                    <a:gd name="T41" fmla="*/ 45 h 68"/>
                    <a:gd name="T42" fmla="*/ 12 w 44"/>
                    <a:gd name="T43" fmla="*/ 53 h 68"/>
                    <a:gd name="T44" fmla="*/ 17 w 44"/>
                    <a:gd name="T45" fmla="*/ 59 h 68"/>
                    <a:gd name="T46" fmla="*/ 23 w 44"/>
                    <a:gd name="T47" fmla="*/ 61 h 68"/>
                    <a:gd name="T48" fmla="*/ 32 w 44"/>
                    <a:gd name="T49" fmla="*/ 57 h 68"/>
                    <a:gd name="T50" fmla="*/ 36 w 44"/>
                    <a:gd name="T51" fmla="*/ 45 h 68"/>
                    <a:gd name="T52" fmla="*/ 32 w 44"/>
                    <a:gd name="T53" fmla="*/ 35 h 68"/>
                    <a:gd name="T54" fmla="*/ 23 w 44"/>
                    <a:gd name="T55" fmla="*/ 31 h 68"/>
                    <a:gd name="T56" fmla="*/ 14 w 44"/>
                    <a:gd name="T57" fmla="*/ 35 h 68"/>
                    <a:gd name="T58" fmla="*/ 10 w 44"/>
                    <a:gd name="T59" fmla="*/ 4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4" h="68">
                      <a:moveTo>
                        <a:pt x="43" y="16"/>
                      </a:moveTo>
                      <a:lnTo>
                        <a:pt x="35" y="17"/>
                      </a:lnTo>
                      <a:cubicBezTo>
                        <a:pt x="34" y="14"/>
                        <a:pt x="33" y="11"/>
                        <a:pt x="32" y="10"/>
                      </a:cubicBezTo>
                      <a:cubicBezTo>
                        <a:pt x="30" y="8"/>
                        <a:pt x="27" y="6"/>
                        <a:pt x="24" y="6"/>
                      </a:cubicBezTo>
                      <a:cubicBezTo>
                        <a:pt x="21" y="6"/>
                        <a:pt x="19" y="7"/>
                        <a:pt x="17" y="9"/>
                      </a:cubicBezTo>
                      <a:cubicBezTo>
                        <a:pt x="14" y="10"/>
                        <a:pt x="12" y="13"/>
                        <a:pt x="11" y="17"/>
                      </a:cubicBezTo>
                      <a:cubicBezTo>
                        <a:pt x="9" y="20"/>
                        <a:pt x="9" y="25"/>
                        <a:pt x="8" y="32"/>
                      </a:cubicBezTo>
                      <a:cubicBezTo>
                        <a:pt x="10" y="29"/>
                        <a:pt x="13" y="27"/>
                        <a:pt x="16" y="25"/>
                      </a:cubicBezTo>
                      <a:cubicBezTo>
                        <a:pt x="19" y="24"/>
                        <a:pt x="22" y="23"/>
                        <a:pt x="25" y="23"/>
                      </a:cubicBezTo>
                      <a:cubicBezTo>
                        <a:pt x="30" y="23"/>
                        <a:pt x="35" y="25"/>
                        <a:pt x="39" y="29"/>
                      </a:cubicBezTo>
                      <a:cubicBezTo>
                        <a:pt x="42" y="33"/>
                        <a:pt x="44" y="39"/>
                        <a:pt x="44" y="45"/>
                      </a:cubicBezTo>
                      <a:cubicBezTo>
                        <a:pt x="44" y="49"/>
                        <a:pt x="43" y="53"/>
                        <a:pt x="42" y="57"/>
                      </a:cubicBezTo>
                      <a:cubicBezTo>
                        <a:pt x="40" y="60"/>
                        <a:pt x="37" y="63"/>
                        <a:pt x="34" y="65"/>
                      </a:cubicBezTo>
                      <a:cubicBezTo>
                        <a:pt x="31" y="67"/>
                        <a:pt x="27" y="68"/>
                        <a:pt x="23" y="68"/>
                      </a:cubicBezTo>
                      <a:cubicBezTo>
                        <a:pt x="17" y="68"/>
                        <a:pt x="11" y="65"/>
                        <a:pt x="7" y="60"/>
                      </a:cubicBezTo>
                      <a:cubicBezTo>
                        <a:pt x="2" y="55"/>
                        <a:pt x="0" y="47"/>
                        <a:pt x="0" y="35"/>
                      </a:cubicBezTo>
                      <a:cubicBezTo>
                        <a:pt x="0" y="22"/>
                        <a:pt x="3" y="13"/>
                        <a:pt x="7" y="7"/>
                      </a:cubicBezTo>
                      <a:cubicBezTo>
                        <a:pt x="12" y="2"/>
                        <a:pt x="17" y="0"/>
                        <a:pt x="24" y="0"/>
                      </a:cubicBezTo>
                      <a:cubicBezTo>
                        <a:pt x="29" y="0"/>
                        <a:pt x="34" y="1"/>
                        <a:pt x="37" y="4"/>
                      </a:cubicBezTo>
                      <a:cubicBezTo>
                        <a:pt x="40" y="7"/>
                        <a:pt x="42" y="11"/>
                        <a:pt x="43" y="16"/>
                      </a:cubicBezTo>
                      <a:close/>
                      <a:moveTo>
                        <a:pt x="10" y="45"/>
                      </a:moveTo>
                      <a:cubicBezTo>
                        <a:pt x="10" y="48"/>
                        <a:pt x="10" y="50"/>
                        <a:pt x="12" y="53"/>
                      </a:cubicBezTo>
                      <a:cubicBezTo>
                        <a:pt x="13" y="56"/>
                        <a:pt x="14" y="58"/>
                        <a:pt x="17" y="59"/>
                      </a:cubicBezTo>
                      <a:cubicBezTo>
                        <a:pt x="19" y="60"/>
                        <a:pt x="21" y="61"/>
                        <a:pt x="23" y="61"/>
                      </a:cubicBezTo>
                      <a:cubicBezTo>
                        <a:pt x="27" y="61"/>
                        <a:pt x="30" y="60"/>
                        <a:pt x="32" y="57"/>
                      </a:cubicBezTo>
                      <a:cubicBezTo>
                        <a:pt x="35" y="54"/>
                        <a:pt x="36" y="50"/>
                        <a:pt x="36" y="45"/>
                      </a:cubicBezTo>
                      <a:cubicBezTo>
                        <a:pt x="36" y="41"/>
                        <a:pt x="35" y="37"/>
                        <a:pt x="32" y="35"/>
                      </a:cubicBezTo>
                      <a:cubicBezTo>
                        <a:pt x="30" y="32"/>
                        <a:pt x="27" y="31"/>
                        <a:pt x="23" y="31"/>
                      </a:cubicBezTo>
                      <a:cubicBezTo>
                        <a:pt x="19" y="31"/>
                        <a:pt x="16" y="32"/>
                        <a:pt x="14" y="35"/>
                      </a:cubicBezTo>
                      <a:cubicBezTo>
                        <a:pt x="11" y="37"/>
                        <a:pt x="10" y="41"/>
                        <a:pt x="10" y="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10T Gear"/>
            <p:cNvGrpSpPr/>
            <p:nvPr/>
          </p:nvGrpSpPr>
          <p:grpSpPr>
            <a:xfrm>
              <a:off x="4547216" y="2822485"/>
              <a:ext cx="614567" cy="604809"/>
              <a:chOff x="6028128" y="2223418"/>
              <a:chExt cx="739262" cy="727524"/>
            </a:xfrm>
          </p:grpSpPr>
          <p:sp>
            <p:nvSpPr>
              <p:cNvPr id="139" name="10T Gear"/>
              <p:cNvSpPr>
                <a:spLocks/>
              </p:cNvSpPr>
              <p:nvPr/>
            </p:nvSpPr>
            <p:spPr bwMode="auto">
              <a:xfrm>
                <a:off x="6028128" y="2223418"/>
                <a:ext cx="739262" cy="727524"/>
              </a:xfrm>
              <a:custGeom>
                <a:avLst/>
                <a:gdLst>
                  <a:gd name="T0" fmla="*/ 257 w 343"/>
                  <a:gd name="T1" fmla="*/ 266 h 339"/>
                  <a:gd name="T2" fmla="*/ 239 w 343"/>
                  <a:gd name="T3" fmla="*/ 325 h 339"/>
                  <a:gd name="T4" fmla="*/ 184 w 343"/>
                  <a:gd name="T5" fmla="*/ 297 h 339"/>
                  <a:gd name="T6" fmla="*/ 134 w 343"/>
                  <a:gd name="T7" fmla="*/ 334 h 339"/>
                  <a:gd name="T8" fmla="*/ 106 w 343"/>
                  <a:gd name="T9" fmla="*/ 280 h 339"/>
                  <a:gd name="T10" fmla="*/ 44 w 343"/>
                  <a:gd name="T11" fmla="*/ 281 h 339"/>
                  <a:gd name="T12" fmla="*/ 53 w 343"/>
                  <a:gd name="T13" fmla="*/ 220 h 339"/>
                  <a:gd name="T14" fmla="*/ 2 w 343"/>
                  <a:gd name="T15" fmla="*/ 185 h 339"/>
                  <a:gd name="T16" fmla="*/ 46 w 343"/>
                  <a:gd name="T17" fmla="*/ 141 h 339"/>
                  <a:gd name="T18" fmla="*/ 25 w 343"/>
                  <a:gd name="T19" fmla="*/ 83 h 339"/>
                  <a:gd name="T20" fmla="*/ 86 w 343"/>
                  <a:gd name="T21" fmla="*/ 73 h 339"/>
                  <a:gd name="T22" fmla="*/ 104 w 343"/>
                  <a:gd name="T23" fmla="*/ 14 h 339"/>
                  <a:gd name="T24" fmla="*/ 160 w 343"/>
                  <a:gd name="T25" fmla="*/ 42 h 339"/>
                  <a:gd name="T26" fmla="*/ 209 w 343"/>
                  <a:gd name="T27" fmla="*/ 5 h 339"/>
                  <a:gd name="T28" fmla="*/ 238 w 343"/>
                  <a:gd name="T29" fmla="*/ 59 h 339"/>
                  <a:gd name="T30" fmla="*/ 299 w 343"/>
                  <a:gd name="T31" fmla="*/ 58 h 339"/>
                  <a:gd name="T32" fmla="*/ 290 w 343"/>
                  <a:gd name="T33" fmla="*/ 119 h 339"/>
                  <a:gd name="T34" fmla="*/ 341 w 343"/>
                  <a:gd name="T35" fmla="*/ 154 h 339"/>
                  <a:gd name="T36" fmla="*/ 298 w 343"/>
                  <a:gd name="T37" fmla="*/ 198 h 339"/>
                  <a:gd name="T38" fmla="*/ 318 w 343"/>
                  <a:gd name="T39" fmla="*/ 256 h 339"/>
                  <a:gd name="T40" fmla="*/ 257 w 343"/>
                  <a:gd name="T41" fmla="*/ 266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3" h="339">
                    <a:moveTo>
                      <a:pt x="257" y="266"/>
                    </a:moveTo>
                    <a:cubicBezTo>
                      <a:pt x="241" y="280"/>
                      <a:pt x="258" y="317"/>
                      <a:pt x="239" y="325"/>
                    </a:cubicBezTo>
                    <a:cubicBezTo>
                      <a:pt x="220" y="333"/>
                      <a:pt x="205" y="296"/>
                      <a:pt x="184" y="297"/>
                    </a:cubicBezTo>
                    <a:cubicBezTo>
                      <a:pt x="163" y="299"/>
                      <a:pt x="155" y="339"/>
                      <a:pt x="134" y="334"/>
                    </a:cubicBezTo>
                    <a:cubicBezTo>
                      <a:pt x="114" y="330"/>
                      <a:pt x="124" y="291"/>
                      <a:pt x="106" y="280"/>
                    </a:cubicBezTo>
                    <a:cubicBezTo>
                      <a:pt x="88" y="269"/>
                      <a:pt x="58" y="297"/>
                      <a:pt x="44" y="281"/>
                    </a:cubicBezTo>
                    <a:cubicBezTo>
                      <a:pt x="30" y="265"/>
                      <a:pt x="61" y="240"/>
                      <a:pt x="53" y="220"/>
                    </a:cubicBezTo>
                    <a:cubicBezTo>
                      <a:pt x="45" y="201"/>
                      <a:pt x="4" y="206"/>
                      <a:pt x="2" y="185"/>
                    </a:cubicBezTo>
                    <a:cubicBezTo>
                      <a:pt x="0" y="164"/>
                      <a:pt x="41" y="162"/>
                      <a:pt x="46" y="141"/>
                    </a:cubicBezTo>
                    <a:cubicBezTo>
                      <a:pt x="50" y="121"/>
                      <a:pt x="15" y="101"/>
                      <a:pt x="25" y="83"/>
                    </a:cubicBezTo>
                    <a:cubicBezTo>
                      <a:pt x="36" y="65"/>
                      <a:pt x="71" y="87"/>
                      <a:pt x="86" y="73"/>
                    </a:cubicBezTo>
                    <a:cubicBezTo>
                      <a:pt x="102" y="59"/>
                      <a:pt x="85" y="23"/>
                      <a:pt x="104" y="14"/>
                    </a:cubicBezTo>
                    <a:cubicBezTo>
                      <a:pt x="124" y="6"/>
                      <a:pt x="139" y="44"/>
                      <a:pt x="160" y="42"/>
                    </a:cubicBezTo>
                    <a:cubicBezTo>
                      <a:pt x="181" y="40"/>
                      <a:pt x="189" y="0"/>
                      <a:pt x="209" y="5"/>
                    </a:cubicBezTo>
                    <a:cubicBezTo>
                      <a:pt x="230" y="9"/>
                      <a:pt x="220" y="48"/>
                      <a:pt x="238" y="59"/>
                    </a:cubicBezTo>
                    <a:cubicBezTo>
                      <a:pt x="256" y="70"/>
                      <a:pt x="286" y="42"/>
                      <a:pt x="299" y="58"/>
                    </a:cubicBezTo>
                    <a:cubicBezTo>
                      <a:pt x="313" y="74"/>
                      <a:pt x="282" y="100"/>
                      <a:pt x="290" y="119"/>
                    </a:cubicBezTo>
                    <a:cubicBezTo>
                      <a:pt x="299" y="138"/>
                      <a:pt x="339" y="133"/>
                      <a:pt x="341" y="154"/>
                    </a:cubicBezTo>
                    <a:cubicBezTo>
                      <a:pt x="343" y="175"/>
                      <a:pt x="302" y="177"/>
                      <a:pt x="298" y="198"/>
                    </a:cubicBezTo>
                    <a:cubicBezTo>
                      <a:pt x="293" y="218"/>
                      <a:pt x="329" y="238"/>
                      <a:pt x="318" y="256"/>
                    </a:cubicBezTo>
                    <a:cubicBezTo>
                      <a:pt x="307" y="274"/>
                      <a:pt x="273" y="252"/>
                      <a:pt x="257" y="266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0" name="10"/>
              <p:cNvGrpSpPr/>
              <p:nvPr/>
            </p:nvGrpSpPr>
            <p:grpSpPr>
              <a:xfrm>
                <a:off x="6309750" y="2516779"/>
                <a:ext cx="187749" cy="152549"/>
                <a:chOff x="6309750" y="2516779"/>
                <a:chExt cx="187749" cy="152549"/>
              </a:xfrm>
            </p:grpSpPr>
            <p:sp>
              <p:nvSpPr>
                <p:cNvPr id="141" name="1"/>
                <p:cNvSpPr>
                  <a:spLocks/>
                </p:cNvSpPr>
                <p:nvPr/>
              </p:nvSpPr>
              <p:spPr bwMode="auto">
                <a:xfrm>
                  <a:off x="6309750" y="2516779"/>
                  <a:ext cx="46937" cy="140811"/>
                </a:xfrm>
                <a:custGeom>
                  <a:avLst/>
                  <a:gdLst>
                    <a:gd name="T0" fmla="*/ 25 w 25"/>
                    <a:gd name="T1" fmla="*/ 66 h 66"/>
                    <a:gd name="T2" fmla="*/ 17 w 25"/>
                    <a:gd name="T3" fmla="*/ 66 h 66"/>
                    <a:gd name="T4" fmla="*/ 17 w 25"/>
                    <a:gd name="T5" fmla="*/ 14 h 66"/>
                    <a:gd name="T6" fmla="*/ 9 w 25"/>
                    <a:gd name="T7" fmla="*/ 20 h 66"/>
                    <a:gd name="T8" fmla="*/ 0 w 25"/>
                    <a:gd name="T9" fmla="*/ 24 h 66"/>
                    <a:gd name="T10" fmla="*/ 0 w 25"/>
                    <a:gd name="T11" fmla="*/ 16 h 66"/>
                    <a:gd name="T12" fmla="*/ 12 w 25"/>
                    <a:gd name="T13" fmla="*/ 8 h 66"/>
                    <a:gd name="T14" fmla="*/ 19 w 25"/>
                    <a:gd name="T15" fmla="*/ 0 h 66"/>
                    <a:gd name="T16" fmla="*/ 25 w 25"/>
                    <a:gd name="T17" fmla="*/ 0 h 66"/>
                    <a:gd name="T18" fmla="*/ 25 w 25"/>
                    <a:gd name="T1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66">
                      <a:moveTo>
                        <a:pt x="25" y="66"/>
                      </a:moveTo>
                      <a:lnTo>
                        <a:pt x="17" y="66"/>
                      </a:lnTo>
                      <a:lnTo>
                        <a:pt x="17" y="14"/>
                      </a:lnTo>
                      <a:cubicBezTo>
                        <a:pt x="15" y="16"/>
                        <a:pt x="12" y="18"/>
                        <a:pt x="9" y="20"/>
                      </a:cubicBezTo>
                      <a:cubicBezTo>
                        <a:pt x="6" y="22"/>
                        <a:pt x="3" y="23"/>
                        <a:pt x="0" y="24"/>
                      </a:cubicBezTo>
                      <a:lnTo>
                        <a:pt x="0" y="16"/>
                      </a:lnTo>
                      <a:cubicBezTo>
                        <a:pt x="5" y="14"/>
                        <a:pt x="9" y="11"/>
                        <a:pt x="12" y="8"/>
                      </a:cubicBezTo>
                      <a:cubicBezTo>
                        <a:pt x="16" y="5"/>
                        <a:pt x="18" y="2"/>
                        <a:pt x="19" y="0"/>
                      </a:cubicBezTo>
                      <a:lnTo>
                        <a:pt x="25" y="0"/>
                      </a:lnTo>
                      <a:lnTo>
                        <a:pt x="25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2" name="0"/>
                <p:cNvSpPr>
                  <a:spLocks noEditPoints="1"/>
                </p:cNvSpPr>
                <p:nvPr/>
              </p:nvSpPr>
              <p:spPr bwMode="auto">
                <a:xfrm>
                  <a:off x="6403625" y="2516779"/>
                  <a:ext cx="93874" cy="152549"/>
                </a:xfrm>
                <a:custGeom>
                  <a:avLst/>
                  <a:gdLst>
                    <a:gd name="T0" fmla="*/ 0 w 43"/>
                    <a:gd name="T1" fmla="*/ 34 h 68"/>
                    <a:gd name="T2" fmla="*/ 2 w 43"/>
                    <a:gd name="T3" fmla="*/ 15 h 68"/>
                    <a:gd name="T4" fmla="*/ 9 w 43"/>
                    <a:gd name="T5" fmla="*/ 3 h 68"/>
                    <a:gd name="T6" fmla="*/ 21 w 43"/>
                    <a:gd name="T7" fmla="*/ 0 h 68"/>
                    <a:gd name="T8" fmla="*/ 31 w 43"/>
                    <a:gd name="T9" fmla="*/ 2 h 68"/>
                    <a:gd name="T10" fmla="*/ 38 w 43"/>
                    <a:gd name="T11" fmla="*/ 8 h 68"/>
                    <a:gd name="T12" fmla="*/ 42 w 43"/>
                    <a:gd name="T13" fmla="*/ 18 h 68"/>
                    <a:gd name="T14" fmla="*/ 43 w 43"/>
                    <a:gd name="T15" fmla="*/ 34 h 68"/>
                    <a:gd name="T16" fmla="*/ 41 w 43"/>
                    <a:gd name="T17" fmla="*/ 53 h 68"/>
                    <a:gd name="T18" fmla="*/ 34 w 43"/>
                    <a:gd name="T19" fmla="*/ 64 h 68"/>
                    <a:gd name="T20" fmla="*/ 21 w 43"/>
                    <a:gd name="T21" fmla="*/ 68 h 68"/>
                    <a:gd name="T22" fmla="*/ 6 w 43"/>
                    <a:gd name="T23" fmla="*/ 61 h 68"/>
                    <a:gd name="T24" fmla="*/ 0 w 43"/>
                    <a:gd name="T25" fmla="*/ 34 h 68"/>
                    <a:gd name="T26" fmla="*/ 8 w 43"/>
                    <a:gd name="T27" fmla="*/ 34 h 68"/>
                    <a:gd name="T28" fmla="*/ 12 w 43"/>
                    <a:gd name="T29" fmla="*/ 55 h 68"/>
                    <a:gd name="T30" fmla="*/ 21 w 43"/>
                    <a:gd name="T31" fmla="*/ 61 h 68"/>
                    <a:gd name="T32" fmla="*/ 31 w 43"/>
                    <a:gd name="T33" fmla="*/ 55 h 68"/>
                    <a:gd name="T34" fmla="*/ 35 w 43"/>
                    <a:gd name="T35" fmla="*/ 34 h 68"/>
                    <a:gd name="T36" fmla="*/ 31 w 43"/>
                    <a:gd name="T37" fmla="*/ 12 h 68"/>
                    <a:gd name="T38" fmla="*/ 21 w 43"/>
                    <a:gd name="T39" fmla="*/ 6 h 68"/>
                    <a:gd name="T40" fmla="*/ 12 w 43"/>
                    <a:gd name="T41" fmla="*/ 11 h 68"/>
                    <a:gd name="T42" fmla="*/ 8 w 43"/>
                    <a:gd name="T43" fmla="*/ 34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3" h="68">
                      <a:moveTo>
                        <a:pt x="0" y="34"/>
                      </a:moveTo>
                      <a:cubicBezTo>
                        <a:pt x="0" y="26"/>
                        <a:pt x="1" y="19"/>
                        <a:pt x="2" y="15"/>
                      </a:cubicBezTo>
                      <a:cubicBezTo>
                        <a:pt x="4" y="10"/>
                        <a:pt x="6" y="6"/>
                        <a:pt x="9" y="3"/>
                      </a:cubicBezTo>
                      <a:cubicBezTo>
                        <a:pt x="13" y="1"/>
                        <a:pt x="17" y="0"/>
                        <a:pt x="21" y="0"/>
                      </a:cubicBezTo>
                      <a:cubicBezTo>
                        <a:pt x="25" y="0"/>
                        <a:pt x="28" y="0"/>
                        <a:pt x="31" y="2"/>
                      </a:cubicBezTo>
                      <a:cubicBezTo>
                        <a:pt x="34" y="3"/>
                        <a:pt x="36" y="5"/>
                        <a:pt x="38" y="8"/>
                      </a:cubicBezTo>
                      <a:cubicBezTo>
                        <a:pt x="39" y="11"/>
                        <a:pt x="41" y="14"/>
                        <a:pt x="42" y="18"/>
                      </a:cubicBezTo>
                      <a:cubicBezTo>
                        <a:pt x="43" y="22"/>
                        <a:pt x="43" y="27"/>
                        <a:pt x="43" y="34"/>
                      </a:cubicBezTo>
                      <a:cubicBezTo>
                        <a:pt x="43" y="41"/>
                        <a:pt x="42" y="48"/>
                        <a:pt x="41" y="53"/>
                      </a:cubicBezTo>
                      <a:cubicBezTo>
                        <a:pt x="39" y="57"/>
                        <a:pt x="37" y="61"/>
                        <a:pt x="34" y="64"/>
                      </a:cubicBezTo>
                      <a:cubicBezTo>
                        <a:pt x="30" y="66"/>
                        <a:pt x="26" y="68"/>
                        <a:pt x="21" y="68"/>
                      </a:cubicBezTo>
                      <a:cubicBezTo>
                        <a:pt x="15" y="68"/>
                        <a:pt x="10" y="65"/>
                        <a:pt x="6" y="61"/>
                      </a:cubicBezTo>
                      <a:cubicBezTo>
                        <a:pt x="2" y="55"/>
                        <a:pt x="0" y="46"/>
                        <a:pt x="0" y="34"/>
                      </a:cubicBezTo>
                      <a:close/>
                      <a:moveTo>
                        <a:pt x="8" y="34"/>
                      </a:moveTo>
                      <a:cubicBezTo>
                        <a:pt x="8" y="45"/>
                        <a:pt x="9" y="52"/>
                        <a:pt x="12" y="55"/>
                      </a:cubicBezTo>
                      <a:cubicBezTo>
                        <a:pt x="15" y="59"/>
                        <a:pt x="18" y="61"/>
                        <a:pt x="21" y="61"/>
                      </a:cubicBezTo>
                      <a:cubicBezTo>
                        <a:pt x="25" y="61"/>
                        <a:pt x="28" y="59"/>
                        <a:pt x="31" y="55"/>
                      </a:cubicBezTo>
                      <a:cubicBezTo>
                        <a:pt x="34" y="52"/>
                        <a:pt x="35" y="44"/>
                        <a:pt x="35" y="34"/>
                      </a:cubicBezTo>
                      <a:cubicBezTo>
                        <a:pt x="35" y="23"/>
                        <a:pt x="34" y="15"/>
                        <a:pt x="31" y="12"/>
                      </a:cubicBezTo>
                      <a:cubicBezTo>
                        <a:pt x="28" y="8"/>
                        <a:pt x="25" y="6"/>
                        <a:pt x="21" y="6"/>
                      </a:cubicBezTo>
                      <a:cubicBezTo>
                        <a:pt x="18" y="6"/>
                        <a:pt x="15" y="8"/>
                        <a:pt x="12" y="11"/>
                      </a:cubicBezTo>
                      <a:cubicBezTo>
                        <a:pt x="10" y="15"/>
                        <a:pt x="8" y="23"/>
                        <a:pt x="8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22T &amp; 9T Gears"/>
          <p:cNvGrpSpPr/>
          <p:nvPr/>
        </p:nvGrpSpPr>
        <p:grpSpPr>
          <a:xfrm>
            <a:off x="4196037" y="3544354"/>
            <a:ext cx="1307167" cy="1297415"/>
            <a:chOff x="4196037" y="3544354"/>
            <a:chExt cx="1307167" cy="1297415"/>
          </a:xfrm>
        </p:grpSpPr>
        <p:grpSp>
          <p:nvGrpSpPr>
            <p:cNvPr id="107" name="22T Gear"/>
            <p:cNvGrpSpPr/>
            <p:nvPr/>
          </p:nvGrpSpPr>
          <p:grpSpPr>
            <a:xfrm>
              <a:off x="4196037" y="3544354"/>
              <a:ext cx="1307167" cy="1297415"/>
              <a:chOff x="5605695" y="3091754"/>
              <a:chExt cx="1572391" cy="1560660"/>
            </a:xfrm>
          </p:grpSpPr>
          <p:sp>
            <p:nvSpPr>
              <p:cNvPr id="127" name="22T Gear"/>
              <p:cNvSpPr>
                <a:spLocks/>
              </p:cNvSpPr>
              <p:nvPr/>
            </p:nvSpPr>
            <p:spPr bwMode="auto">
              <a:xfrm>
                <a:off x="5605695" y="3091754"/>
                <a:ext cx="1572391" cy="1560660"/>
              </a:xfrm>
              <a:custGeom>
                <a:avLst/>
                <a:gdLst>
                  <a:gd name="T0" fmla="*/ 583 w 734"/>
                  <a:gd name="T1" fmla="*/ 609 h 730"/>
                  <a:gd name="T2" fmla="*/ 568 w 734"/>
                  <a:gd name="T3" fmla="*/ 671 h 730"/>
                  <a:gd name="T4" fmla="*/ 505 w 734"/>
                  <a:gd name="T5" fmla="*/ 660 h 730"/>
                  <a:gd name="T6" fmla="*/ 473 w 734"/>
                  <a:gd name="T7" fmla="*/ 715 h 730"/>
                  <a:gd name="T8" fmla="*/ 416 w 734"/>
                  <a:gd name="T9" fmla="*/ 686 h 730"/>
                  <a:gd name="T10" fmla="*/ 369 w 734"/>
                  <a:gd name="T11" fmla="*/ 730 h 730"/>
                  <a:gd name="T12" fmla="*/ 323 w 734"/>
                  <a:gd name="T13" fmla="*/ 687 h 730"/>
                  <a:gd name="T14" fmla="*/ 266 w 734"/>
                  <a:gd name="T15" fmla="*/ 716 h 730"/>
                  <a:gd name="T16" fmla="*/ 233 w 734"/>
                  <a:gd name="T17" fmla="*/ 662 h 730"/>
                  <a:gd name="T18" fmla="*/ 170 w 734"/>
                  <a:gd name="T19" fmla="*/ 674 h 730"/>
                  <a:gd name="T20" fmla="*/ 154 w 734"/>
                  <a:gd name="T21" fmla="*/ 612 h 730"/>
                  <a:gd name="T22" fmla="*/ 91 w 734"/>
                  <a:gd name="T23" fmla="*/ 606 h 730"/>
                  <a:gd name="T24" fmla="*/ 93 w 734"/>
                  <a:gd name="T25" fmla="*/ 543 h 730"/>
                  <a:gd name="T26" fmla="*/ 34 w 734"/>
                  <a:gd name="T27" fmla="*/ 519 h 730"/>
                  <a:gd name="T28" fmla="*/ 54 w 734"/>
                  <a:gd name="T29" fmla="*/ 459 h 730"/>
                  <a:gd name="T30" fmla="*/ 4 w 734"/>
                  <a:gd name="T31" fmla="*/ 420 h 730"/>
                  <a:gd name="T32" fmla="*/ 40 w 734"/>
                  <a:gd name="T33" fmla="*/ 367 h 730"/>
                  <a:gd name="T34" fmla="*/ 3 w 734"/>
                  <a:gd name="T35" fmla="*/ 316 h 730"/>
                  <a:gd name="T36" fmla="*/ 52 w 734"/>
                  <a:gd name="T37" fmla="*/ 276 h 730"/>
                  <a:gd name="T38" fmla="*/ 32 w 734"/>
                  <a:gd name="T39" fmla="*/ 216 h 730"/>
                  <a:gd name="T40" fmla="*/ 91 w 734"/>
                  <a:gd name="T41" fmla="*/ 191 h 730"/>
                  <a:gd name="T42" fmla="*/ 88 w 734"/>
                  <a:gd name="T43" fmla="*/ 128 h 730"/>
                  <a:gd name="T44" fmla="*/ 151 w 734"/>
                  <a:gd name="T45" fmla="*/ 121 h 730"/>
                  <a:gd name="T46" fmla="*/ 166 w 734"/>
                  <a:gd name="T47" fmla="*/ 59 h 730"/>
                  <a:gd name="T48" fmla="*/ 229 w 734"/>
                  <a:gd name="T49" fmla="*/ 71 h 730"/>
                  <a:gd name="T50" fmla="*/ 261 w 734"/>
                  <a:gd name="T51" fmla="*/ 16 h 730"/>
                  <a:gd name="T52" fmla="*/ 318 w 734"/>
                  <a:gd name="T53" fmla="*/ 44 h 730"/>
                  <a:gd name="T54" fmla="*/ 364 w 734"/>
                  <a:gd name="T55" fmla="*/ 0 h 730"/>
                  <a:gd name="T56" fmla="*/ 411 w 734"/>
                  <a:gd name="T57" fmla="*/ 43 h 730"/>
                  <a:gd name="T58" fmla="*/ 468 w 734"/>
                  <a:gd name="T59" fmla="*/ 14 h 730"/>
                  <a:gd name="T60" fmla="*/ 500 w 734"/>
                  <a:gd name="T61" fmla="*/ 69 h 730"/>
                  <a:gd name="T62" fmla="*/ 563 w 734"/>
                  <a:gd name="T63" fmla="*/ 57 h 730"/>
                  <a:gd name="T64" fmla="*/ 579 w 734"/>
                  <a:gd name="T65" fmla="*/ 118 h 730"/>
                  <a:gd name="T66" fmla="*/ 643 w 734"/>
                  <a:gd name="T67" fmla="*/ 124 h 730"/>
                  <a:gd name="T68" fmla="*/ 641 w 734"/>
                  <a:gd name="T69" fmla="*/ 188 h 730"/>
                  <a:gd name="T70" fmla="*/ 700 w 734"/>
                  <a:gd name="T71" fmla="*/ 211 h 730"/>
                  <a:gd name="T72" fmla="*/ 680 w 734"/>
                  <a:gd name="T73" fmla="*/ 271 h 730"/>
                  <a:gd name="T74" fmla="*/ 730 w 734"/>
                  <a:gd name="T75" fmla="*/ 311 h 730"/>
                  <a:gd name="T76" fmla="*/ 694 w 734"/>
                  <a:gd name="T77" fmla="*/ 363 h 730"/>
                  <a:gd name="T78" fmla="*/ 731 w 734"/>
                  <a:gd name="T79" fmla="*/ 415 h 730"/>
                  <a:gd name="T80" fmla="*/ 681 w 734"/>
                  <a:gd name="T81" fmla="*/ 454 h 730"/>
                  <a:gd name="T82" fmla="*/ 702 w 734"/>
                  <a:gd name="T83" fmla="*/ 514 h 730"/>
                  <a:gd name="T84" fmla="*/ 643 w 734"/>
                  <a:gd name="T85" fmla="*/ 539 h 730"/>
                  <a:gd name="T86" fmla="*/ 646 w 734"/>
                  <a:gd name="T87" fmla="*/ 602 h 730"/>
                  <a:gd name="T88" fmla="*/ 583 w 734"/>
                  <a:gd name="T89" fmla="*/ 609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34" h="730">
                    <a:moveTo>
                      <a:pt x="583" y="609"/>
                    </a:moveTo>
                    <a:cubicBezTo>
                      <a:pt x="566" y="623"/>
                      <a:pt x="586" y="659"/>
                      <a:pt x="568" y="671"/>
                    </a:cubicBezTo>
                    <a:cubicBezTo>
                      <a:pt x="549" y="683"/>
                      <a:pt x="524" y="651"/>
                      <a:pt x="505" y="660"/>
                    </a:cubicBezTo>
                    <a:cubicBezTo>
                      <a:pt x="485" y="669"/>
                      <a:pt x="494" y="708"/>
                      <a:pt x="473" y="715"/>
                    </a:cubicBezTo>
                    <a:cubicBezTo>
                      <a:pt x="452" y="721"/>
                      <a:pt x="437" y="683"/>
                      <a:pt x="416" y="686"/>
                    </a:cubicBezTo>
                    <a:cubicBezTo>
                      <a:pt x="394" y="690"/>
                      <a:pt x="391" y="730"/>
                      <a:pt x="369" y="730"/>
                    </a:cubicBezTo>
                    <a:cubicBezTo>
                      <a:pt x="348" y="730"/>
                      <a:pt x="344" y="690"/>
                      <a:pt x="323" y="687"/>
                    </a:cubicBezTo>
                    <a:cubicBezTo>
                      <a:pt x="301" y="684"/>
                      <a:pt x="287" y="722"/>
                      <a:pt x="266" y="716"/>
                    </a:cubicBezTo>
                    <a:cubicBezTo>
                      <a:pt x="245" y="710"/>
                      <a:pt x="253" y="670"/>
                      <a:pt x="233" y="662"/>
                    </a:cubicBezTo>
                    <a:cubicBezTo>
                      <a:pt x="213" y="653"/>
                      <a:pt x="189" y="685"/>
                      <a:pt x="170" y="674"/>
                    </a:cubicBezTo>
                    <a:cubicBezTo>
                      <a:pt x="152" y="662"/>
                      <a:pt x="171" y="626"/>
                      <a:pt x="154" y="612"/>
                    </a:cubicBezTo>
                    <a:cubicBezTo>
                      <a:pt x="138" y="598"/>
                      <a:pt x="105" y="622"/>
                      <a:pt x="91" y="606"/>
                    </a:cubicBezTo>
                    <a:cubicBezTo>
                      <a:pt x="77" y="590"/>
                      <a:pt x="105" y="561"/>
                      <a:pt x="93" y="543"/>
                    </a:cubicBezTo>
                    <a:cubicBezTo>
                      <a:pt x="81" y="525"/>
                      <a:pt x="43" y="539"/>
                      <a:pt x="34" y="519"/>
                    </a:cubicBezTo>
                    <a:cubicBezTo>
                      <a:pt x="25" y="500"/>
                      <a:pt x="60" y="479"/>
                      <a:pt x="54" y="459"/>
                    </a:cubicBezTo>
                    <a:cubicBezTo>
                      <a:pt x="48" y="438"/>
                      <a:pt x="7" y="441"/>
                      <a:pt x="4" y="420"/>
                    </a:cubicBezTo>
                    <a:cubicBezTo>
                      <a:pt x="0" y="398"/>
                      <a:pt x="40" y="389"/>
                      <a:pt x="40" y="367"/>
                    </a:cubicBezTo>
                    <a:cubicBezTo>
                      <a:pt x="40" y="346"/>
                      <a:pt x="0" y="337"/>
                      <a:pt x="3" y="316"/>
                    </a:cubicBezTo>
                    <a:cubicBezTo>
                      <a:pt x="6" y="294"/>
                      <a:pt x="47" y="297"/>
                      <a:pt x="52" y="276"/>
                    </a:cubicBezTo>
                    <a:cubicBezTo>
                      <a:pt x="58" y="255"/>
                      <a:pt x="23" y="236"/>
                      <a:pt x="32" y="216"/>
                    </a:cubicBezTo>
                    <a:cubicBezTo>
                      <a:pt x="40" y="196"/>
                      <a:pt x="79" y="210"/>
                      <a:pt x="91" y="191"/>
                    </a:cubicBezTo>
                    <a:cubicBezTo>
                      <a:pt x="102" y="173"/>
                      <a:pt x="73" y="144"/>
                      <a:pt x="88" y="128"/>
                    </a:cubicBezTo>
                    <a:cubicBezTo>
                      <a:pt x="102" y="112"/>
                      <a:pt x="135" y="135"/>
                      <a:pt x="151" y="121"/>
                    </a:cubicBezTo>
                    <a:cubicBezTo>
                      <a:pt x="167" y="107"/>
                      <a:pt x="148" y="71"/>
                      <a:pt x="166" y="59"/>
                    </a:cubicBezTo>
                    <a:cubicBezTo>
                      <a:pt x="184" y="48"/>
                      <a:pt x="209" y="80"/>
                      <a:pt x="229" y="71"/>
                    </a:cubicBezTo>
                    <a:cubicBezTo>
                      <a:pt x="249" y="62"/>
                      <a:pt x="240" y="22"/>
                      <a:pt x="261" y="16"/>
                    </a:cubicBezTo>
                    <a:cubicBezTo>
                      <a:pt x="282" y="9"/>
                      <a:pt x="297" y="47"/>
                      <a:pt x="318" y="44"/>
                    </a:cubicBezTo>
                    <a:cubicBezTo>
                      <a:pt x="339" y="41"/>
                      <a:pt x="342" y="0"/>
                      <a:pt x="364" y="0"/>
                    </a:cubicBezTo>
                    <a:cubicBezTo>
                      <a:pt x="386" y="0"/>
                      <a:pt x="390" y="40"/>
                      <a:pt x="411" y="43"/>
                    </a:cubicBezTo>
                    <a:cubicBezTo>
                      <a:pt x="433" y="46"/>
                      <a:pt x="447" y="8"/>
                      <a:pt x="468" y="14"/>
                    </a:cubicBezTo>
                    <a:cubicBezTo>
                      <a:pt x="489" y="20"/>
                      <a:pt x="481" y="60"/>
                      <a:pt x="500" y="69"/>
                    </a:cubicBezTo>
                    <a:cubicBezTo>
                      <a:pt x="520" y="78"/>
                      <a:pt x="545" y="45"/>
                      <a:pt x="563" y="57"/>
                    </a:cubicBezTo>
                    <a:cubicBezTo>
                      <a:pt x="582" y="68"/>
                      <a:pt x="563" y="104"/>
                      <a:pt x="579" y="118"/>
                    </a:cubicBezTo>
                    <a:cubicBezTo>
                      <a:pt x="596" y="132"/>
                      <a:pt x="628" y="108"/>
                      <a:pt x="643" y="124"/>
                    </a:cubicBezTo>
                    <a:cubicBezTo>
                      <a:pt x="657" y="140"/>
                      <a:pt x="629" y="170"/>
                      <a:pt x="641" y="188"/>
                    </a:cubicBezTo>
                    <a:cubicBezTo>
                      <a:pt x="652" y="206"/>
                      <a:pt x="691" y="192"/>
                      <a:pt x="700" y="211"/>
                    </a:cubicBezTo>
                    <a:cubicBezTo>
                      <a:pt x="709" y="231"/>
                      <a:pt x="674" y="251"/>
                      <a:pt x="680" y="271"/>
                    </a:cubicBezTo>
                    <a:cubicBezTo>
                      <a:pt x="686" y="292"/>
                      <a:pt x="727" y="289"/>
                      <a:pt x="730" y="311"/>
                    </a:cubicBezTo>
                    <a:cubicBezTo>
                      <a:pt x="733" y="332"/>
                      <a:pt x="694" y="341"/>
                      <a:pt x="694" y="363"/>
                    </a:cubicBezTo>
                    <a:cubicBezTo>
                      <a:pt x="694" y="384"/>
                      <a:pt x="734" y="393"/>
                      <a:pt x="731" y="415"/>
                    </a:cubicBezTo>
                    <a:cubicBezTo>
                      <a:pt x="728" y="436"/>
                      <a:pt x="687" y="434"/>
                      <a:pt x="681" y="454"/>
                    </a:cubicBezTo>
                    <a:cubicBezTo>
                      <a:pt x="675" y="475"/>
                      <a:pt x="711" y="495"/>
                      <a:pt x="702" y="514"/>
                    </a:cubicBezTo>
                    <a:cubicBezTo>
                      <a:pt x="693" y="534"/>
                      <a:pt x="655" y="521"/>
                      <a:pt x="643" y="539"/>
                    </a:cubicBezTo>
                    <a:cubicBezTo>
                      <a:pt x="631" y="557"/>
                      <a:pt x="660" y="586"/>
                      <a:pt x="646" y="602"/>
                    </a:cubicBezTo>
                    <a:cubicBezTo>
                      <a:pt x="632" y="619"/>
                      <a:pt x="599" y="595"/>
                      <a:pt x="583" y="609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22"/>
              <p:cNvSpPr>
                <a:spLocks/>
              </p:cNvSpPr>
              <p:nvPr/>
            </p:nvSpPr>
            <p:spPr bwMode="auto">
              <a:xfrm>
                <a:off x="6286282" y="3244303"/>
                <a:ext cx="211217" cy="140811"/>
              </a:xfrm>
              <a:custGeom>
                <a:avLst/>
                <a:gdLst>
                  <a:gd name="connsiteX0" fmla="*/ 166414 w 211217"/>
                  <a:gd name="connsiteY0" fmla="*/ 0 h 140811"/>
                  <a:gd name="connsiteX1" fmla="*/ 200550 w 211217"/>
                  <a:gd name="connsiteY1" fmla="*/ 12610 h 140811"/>
                  <a:gd name="connsiteX2" fmla="*/ 211217 w 211217"/>
                  <a:gd name="connsiteY2" fmla="*/ 39932 h 140811"/>
                  <a:gd name="connsiteX3" fmla="*/ 206950 w 211217"/>
                  <a:gd name="connsiteY3" fmla="*/ 56745 h 140811"/>
                  <a:gd name="connsiteX4" fmla="*/ 196283 w 211217"/>
                  <a:gd name="connsiteY4" fmla="*/ 73558 h 140811"/>
                  <a:gd name="connsiteX5" fmla="*/ 168547 w 211217"/>
                  <a:gd name="connsiteY5" fmla="*/ 98778 h 140811"/>
                  <a:gd name="connsiteX6" fmla="*/ 149346 w 211217"/>
                  <a:gd name="connsiteY6" fmla="*/ 115591 h 140811"/>
                  <a:gd name="connsiteX7" fmla="*/ 142945 w 211217"/>
                  <a:gd name="connsiteY7" fmla="*/ 123998 h 140811"/>
                  <a:gd name="connsiteX8" fmla="*/ 211217 w 211217"/>
                  <a:gd name="connsiteY8" fmla="*/ 123998 h 140811"/>
                  <a:gd name="connsiteX9" fmla="*/ 211217 w 211217"/>
                  <a:gd name="connsiteY9" fmla="*/ 140811 h 140811"/>
                  <a:gd name="connsiteX10" fmla="*/ 117343 w 211217"/>
                  <a:gd name="connsiteY10" fmla="*/ 140811 h 140811"/>
                  <a:gd name="connsiteX11" fmla="*/ 119477 w 211217"/>
                  <a:gd name="connsiteY11" fmla="*/ 130303 h 140811"/>
                  <a:gd name="connsiteX12" fmla="*/ 130144 w 211217"/>
                  <a:gd name="connsiteY12" fmla="*/ 111388 h 140811"/>
                  <a:gd name="connsiteX13" fmla="*/ 153613 w 211217"/>
                  <a:gd name="connsiteY13" fmla="*/ 90371 h 140811"/>
                  <a:gd name="connsiteX14" fmla="*/ 185615 w 211217"/>
                  <a:gd name="connsiteY14" fmla="*/ 60948 h 140811"/>
                  <a:gd name="connsiteX15" fmla="*/ 194149 w 211217"/>
                  <a:gd name="connsiteY15" fmla="*/ 39932 h 140811"/>
                  <a:gd name="connsiteX16" fmla="*/ 185615 w 211217"/>
                  <a:gd name="connsiteY16" fmla="*/ 23118 h 140811"/>
                  <a:gd name="connsiteX17" fmla="*/ 166414 w 211217"/>
                  <a:gd name="connsiteY17" fmla="*/ 14712 h 140811"/>
                  <a:gd name="connsiteX18" fmla="*/ 147212 w 211217"/>
                  <a:gd name="connsiteY18" fmla="*/ 23118 h 140811"/>
                  <a:gd name="connsiteX19" fmla="*/ 138678 w 211217"/>
                  <a:gd name="connsiteY19" fmla="*/ 44135 h 140811"/>
                  <a:gd name="connsiteX20" fmla="*/ 121610 w 211217"/>
                  <a:gd name="connsiteY20" fmla="*/ 42033 h 140811"/>
                  <a:gd name="connsiteX21" fmla="*/ 134411 w 211217"/>
                  <a:gd name="connsiteY21" fmla="*/ 10508 h 140811"/>
                  <a:gd name="connsiteX22" fmla="*/ 166414 w 211217"/>
                  <a:gd name="connsiteY22" fmla="*/ 0 h 140811"/>
                  <a:gd name="connsiteX23" fmla="*/ 49071 w 211217"/>
                  <a:gd name="connsiteY23" fmla="*/ 0 h 140811"/>
                  <a:gd name="connsiteX24" fmla="*/ 83207 w 211217"/>
                  <a:gd name="connsiteY24" fmla="*/ 12610 h 140811"/>
                  <a:gd name="connsiteX25" fmla="*/ 93874 w 211217"/>
                  <a:gd name="connsiteY25" fmla="*/ 39932 h 140811"/>
                  <a:gd name="connsiteX26" fmla="*/ 91741 w 211217"/>
                  <a:gd name="connsiteY26" fmla="*/ 56745 h 140811"/>
                  <a:gd name="connsiteX27" fmla="*/ 78940 w 211217"/>
                  <a:gd name="connsiteY27" fmla="*/ 73558 h 140811"/>
                  <a:gd name="connsiteX28" fmla="*/ 53338 w 211217"/>
                  <a:gd name="connsiteY28" fmla="*/ 98778 h 140811"/>
                  <a:gd name="connsiteX29" fmla="*/ 32003 w 211217"/>
                  <a:gd name="connsiteY29" fmla="*/ 115591 h 140811"/>
                  <a:gd name="connsiteX30" fmla="*/ 25602 w 211217"/>
                  <a:gd name="connsiteY30" fmla="*/ 123998 h 140811"/>
                  <a:gd name="connsiteX31" fmla="*/ 93874 w 211217"/>
                  <a:gd name="connsiteY31" fmla="*/ 123998 h 140811"/>
                  <a:gd name="connsiteX32" fmla="*/ 93874 w 211217"/>
                  <a:gd name="connsiteY32" fmla="*/ 140811 h 140811"/>
                  <a:gd name="connsiteX33" fmla="*/ 0 w 211217"/>
                  <a:gd name="connsiteY33" fmla="*/ 140811 h 140811"/>
                  <a:gd name="connsiteX34" fmla="*/ 2134 w 211217"/>
                  <a:gd name="connsiteY34" fmla="*/ 130303 h 140811"/>
                  <a:gd name="connsiteX35" fmla="*/ 14935 w 211217"/>
                  <a:gd name="connsiteY35" fmla="*/ 111388 h 140811"/>
                  <a:gd name="connsiteX36" fmla="*/ 36270 w 211217"/>
                  <a:gd name="connsiteY36" fmla="*/ 90371 h 140811"/>
                  <a:gd name="connsiteX37" fmla="*/ 68272 w 211217"/>
                  <a:gd name="connsiteY37" fmla="*/ 60948 h 140811"/>
                  <a:gd name="connsiteX38" fmla="*/ 76806 w 211217"/>
                  <a:gd name="connsiteY38" fmla="*/ 39932 h 140811"/>
                  <a:gd name="connsiteX39" fmla="*/ 68272 w 211217"/>
                  <a:gd name="connsiteY39" fmla="*/ 23118 h 140811"/>
                  <a:gd name="connsiteX40" fmla="*/ 49071 w 211217"/>
                  <a:gd name="connsiteY40" fmla="*/ 14712 h 140811"/>
                  <a:gd name="connsiteX41" fmla="*/ 29869 w 211217"/>
                  <a:gd name="connsiteY41" fmla="*/ 23118 h 140811"/>
                  <a:gd name="connsiteX42" fmla="*/ 21335 w 211217"/>
                  <a:gd name="connsiteY42" fmla="*/ 44135 h 140811"/>
                  <a:gd name="connsiteX43" fmla="*/ 4267 w 211217"/>
                  <a:gd name="connsiteY43" fmla="*/ 42033 h 140811"/>
                  <a:gd name="connsiteX44" fmla="*/ 17068 w 211217"/>
                  <a:gd name="connsiteY44" fmla="*/ 10508 h 140811"/>
                  <a:gd name="connsiteX45" fmla="*/ 49071 w 211217"/>
                  <a:gd name="connsiteY45" fmla="*/ 0 h 140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11217" h="140811">
                    <a:moveTo>
                      <a:pt x="166414" y="0"/>
                    </a:moveTo>
                    <a:cubicBezTo>
                      <a:pt x="181348" y="0"/>
                      <a:pt x="192016" y="4203"/>
                      <a:pt x="200550" y="12610"/>
                    </a:cubicBezTo>
                    <a:cubicBezTo>
                      <a:pt x="206950" y="18915"/>
                      <a:pt x="211217" y="29423"/>
                      <a:pt x="211217" y="39932"/>
                    </a:cubicBezTo>
                    <a:cubicBezTo>
                      <a:pt x="211217" y="46237"/>
                      <a:pt x="211217" y="50440"/>
                      <a:pt x="206950" y="56745"/>
                    </a:cubicBezTo>
                    <a:cubicBezTo>
                      <a:pt x="204817" y="60948"/>
                      <a:pt x="202683" y="67253"/>
                      <a:pt x="196283" y="73558"/>
                    </a:cubicBezTo>
                    <a:cubicBezTo>
                      <a:pt x="192016" y="79863"/>
                      <a:pt x="181348" y="88270"/>
                      <a:pt x="168547" y="98778"/>
                    </a:cubicBezTo>
                    <a:cubicBezTo>
                      <a:pt x="160013" y="107185"/>
                      <a:pt x="151479" y="113490"/>
                      <a:pt x="149346" y="115591"/>
                    </a:cubicBezTo>
                    <a:cubicBezTo>
                      <a:pt x="147212" y="119795"/>
                      <a:pt x="142945" y="121896"/>
                      <a:pt x="142945" y="123998"/>
                    </a:cubicBezTo>
                    <a:lnTo>
                      <a:pt x="211217" y="123998"/>
                    </a:lnTo>
                    <a:lnTo>
                      <a:pt x="211217" y="140811"/>
                    </a:lnTo>
                    <a:lnTo>
                      <a:pt x="117343" y="140811"/>
                    </a:lnTo>
                    <a:cubicBezTo>
                      <a:pt x="117343" y="136608"/>
                      <a:pt x="117343" y="132405"/>
                      <a:pt x="119477" y="130303"/>
                    </a:cubicBezTo>
                    <a:cubicBezTo>
                      <a:pt x="121610" y="123998"/>
                      <a:pt x="125877" y="117693"/>
                      <a:pt x="130144" y="111388"/>
                    </a:cubicBezTo>
                    <a:cubicBezTo>
                      <a:pt x="136545" y="105083"/>
                      <a:pt x="145079" y="98778"/>
                      <a:pt x="153613" y="90371"/>
                    </a:cubicBezTo>
                    <a:cubicBezTo>
                      <a:pt x="168547" y="77761"/>
                      <a:pt x="179215" y="67253"/>
                      <a:pt x="185615" y="60948"/>
                    </a:cubicBezTo>
                    <a:cubicBezTo>
                      <a:pt x="189882" y="52542"/>
                      <a:pt x="194149" y="46237"/>
                      <a:pt x="194149" y="39932"/>
                    </a:cubicBezTo>
                    <a:cubicBezTo>
                      <a:pt x="194149" y="31525"/>
                      <a:pt x="192016" y="27322"/>
                      <a:pt x="185615" y="23118"/>
                    </a:cubicBezTo>
                    <a:cubicBezTo>
                      <a:pt x="181348" y="16813"/>
                      <a:pt x="174948" y="14712"/>
                      <a:pt x="166414" y="14712"/>
                    </a:cubicBezTo>
                    <a:cubicBezTo>
                      <a:pt x="157880" y="14712"/>
                      <a:pt x="151479" y="16813"/>
                      <a:pt x="147212" y="23118"/>
                    </a:cubicBezTo>
                    <a:cubicBezTo>
                      <a:pt x="140812" y="27322"/>
                      <a:pt x="138678" y="33627"/>
                      <a:pt x="138678" y="44135"/>
                    </a:cubicBezTo>
                    <a:lnTo>
                      <a:pt x="121610" y="42033"/>
                    </a:lnTo>
                    <a:cubicBezTo>
                      <a:pt x="121610" y="27322"/>
                      <a:pt x="125877" y="18915"/>
                      <a:pt x="134411" y="10508"/>
                    </a:cubicBezTo>
                    <a:cubicBezTo>
                      <a:pt x="142945" y="4203"/>
                      <a:pt x="153613" y="0"/>
                      <a:pt x="166414" y="0"/>
                    </a:cubicBezTo>
                    <a:close/>
                    <a:moveTo>
                      <a:pt x="49071" y="0"/>
                    </a:moveTo>
                    <a:cubicBezTo>
                      <a:pt x="64005" y="0"/>
                      <a:pt x="74673" y="4203"/>
                      <a:pt x="83207" y="12610"/>
                    </a:cubicBezTo>
                    <a:cubicBezTo>
                      <a:pt x="89607" y="18915"/>
                      <a:pt x="93874" y="29423"/>
                      <a:pt x="93874" y="39932"/>
                    </a:cubicBezTo>
                    <a:cubicBezTo>
                      <a:pt x="93874" y="46237"/>
                      <a:pt x="93874" y="50440"/>
                      <a:pt x="91741" y="56745"/>
                    </a:cubicBezTo>
                    <a:cubicBezTo>
                      <a:pt x="89607" y="60948"/>
                      <a:pt x="85340" y="67253"/>
                      <a:pt x="78940" y="73558"/>
                    </a:cubicBezTo>
                    <a:cubicBezTo>
                      <a:pt x="74673" y="79863"/>
                      <a:pt x="64005" y="88270"/>
                      <a:pt x="53338" y="98778"/>
                    </a:cubicBezTo>
                    <a:cubicBezTo>
                      <a:pt x="42670" y="107185"/>
                      <a:pt x="36270" y="113490"/>
                      <a:pt x="32003" y="115591"/>
                    </a:cubicBezTo>
                    <a:cubicBezTo>
                      <a:pt x="29869" y="119795"/>
                      <a:pt x="27736" y="121896"/>
                      <a:pt x="25602" y="123998"/>
                    </a:cubicBezTo>
                    <a:lnTo>
                      <a:pt x="93874" y="123998"/>
                    </a:lnTo>
                    <a:lnTo>
                      <a:pt x="93874" y="140811"/>
                    </a:lnTo>
                    <a:lnTo>
                      <a:pt x="0" y="140811"/>
                    </a:lnTo>
                    <a:cubicBezTo>
                      <a:pt x="0" y="136608"/>
                      <a:pt x="2134" y="132405"/>
                      <a:pt x="2134" y="130303"/>
                    </a:cubicBezTo>
                    <a:cubicBezTo>
                      <a:pt x="4267" y="123998"/>
                      <a:pt x="8534" y="117693"/>
                      <a:pt x="14935" y="111388"/>
                    </a:cubicBezTo>
                    <a:cubicBezTo>
                      <a:pt x="19202" y="105083"/>
                      <a:pt x="27736" y="98778"/>
                      <a:pt x="36270" y="90371"/>
                    </a:cubicBezTo>
                    <a:cubicBezTo>
                      <a:pt x="53338" y="77761"/>
                      <a:pt x="61872" y="67253"/>
                      <a:pt x="68272" y="60948"/>
                    </a:cubicBezTo>
                    <a:cubicBezTo>
                      <a:pt x="74673" y="52542"/>
                      <a:pt x="76806" y="46237"/>
                      <a:pt x="76806" y="39932"/>
                    </a:cubicBezTo>
                    <a:cubicBezTo>
                      <a:pt x="76806" y="31525"/>
                      <a:pt x="74673" y="27322"/>
                      <a:pt x="68272" y="23118"/>
                    </a:cubicBezTo>
                    <a:cubicBezTo>
                      <a:pt x="64005" y="16813"/>
                      <a:pt x="57605" y="14712"/>
                      <a:pt x="49071" y="14712"/>
                    </a:cubicBezTo>
                    <a:cubicBezTo>
                      <a:pt x="40537" y="14712"/>
                      <a:pt x="34136" y="16813"/>
                      <a:pt x="29869" y="23118"/>
                    </a:cubicBezTo>
                    <a:cubicBezTo>
                      <a:pt x="23469" y="27322"/>
                      <a:pt x="21335" y="33627"/>
                      <a:pt x="21335" y="44135"/>
                    </a:cubicBezTo>
                    <a:lnTo>
                      <a:pt x="4267" y="42033"/>
                    </a:lnTo>
                    <a:cubicBezTo>
                      <a:pt x="4267" y="27322"/>
                      <a:pt x="10668" y="18915"/>
                      <a:pt x="17068" y="10508"/>
                    </a:cubicBezTo>
                    <a:cubicBezTo>
                      <a:pt x="25602" y="4203"/>
                      <a:pt x="36270" y="0"/>
                      <a:pt x="49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6" name="9T Gear"/>
            <p:cNvGrpSpPr/>
            <p:nvPr/>
          </p:nvGrpSpPr>
          <p:grpSpPr>
            <a:xfrm>
              <a:off x="4537464" y="3885781"/>
              <a:ext cx="624319" cy="614567"/>
              <a:chOff x="6016398" y="3502456"/>
              <a:chExt cx="750993" cy="739262"/>
            </a:xfrm>
          </p:grpSpPr>
          <p:sp>
            <p:nvSpPr>
              <p:cNvPr id="125" name="9T Gear"/>
              <p:cNvSpPr>
                <a:spLocks/>
              </p:cNvSpPr>
              <p:nvPr/>
            </p:nvSpPr>
            <p:spPr bwMode="auto">
              <a:xfrm>
                <a:off x="6016398" y="3502456"/>
                <a:ext cx="750993" cy="739262"/>
              </a:xfrm>
              <a:custGeom>
                <a:avLst/>
                <a:gdLst>
                  <a:gd name="T0" fmla="*/ 265 w 353"/>
                  <a:gd name="T1" fmla="*/ 275 h 348"/>
                  <a:gd name="T2" fmla="*/ 241 w 353"/>
                  <a:gd name="T3" fmla="*/ 337 h 348"/>
                  <a:gd name="T4" fmla="*/ 180 w 353"/>
                  <a:gd name="T5" fmla="*/ 308 h 348"/>
                  <a:gd name="T6" fmla="*/ 121 w 353"/>
                  <a:gd name="T7" fmla="*/ 340 h 348"/>
                  <a:gd name="T8" fmla="*/ 93 w 353"/>
                  <a:gd name="T9" fmla="*/ 279 h 348"/>
                  <a:gd name="T10" fmla="*/ 27 w 353"/>
                  <a:gd name="T11" fmla="*/ 266 h 348"/>
                  <a:gd name="T12" fmla="*/ 46 w 353"/>
                  <a:gd name="T13" fmla="*/ 201 h 348"/>
                  <a:gd name="T14" fmla="*/ 3 w 353"/>
                  <a:gd name="T15" fmla="*/ 149 h 348"/>
                  <a:gd name="T16" fmla="*/ 60 w 353"/>
                  <a:gd name="T17" fmla="*/ 112 h 348"/>
                  <a:gd name="T18" fmla="*/ 61 w 353"/>
                  <a:gd name="T19" fmla="*/ 44 h 348"/>
                  <a:gd name="T20" fmla="*/ 128 w 353"/>
                  <a:gd name="T21" fmla="*/ 52 h 348"/>
                  <a:gd name="T22" fmla="*/ 173 w 353"/>
                  <a:gd name="T23" fmla="*/ 1 h 348"/>
                  <a:gd name="T24" fmla="*/ 220 w 353"/>
                  <a:gd name="T25" fmla="*/ 50 h 348"/>
                  <a:gd name="T26" fmla="*/ 286 w 353"/>
                  <a:gd name="T27" fmla="*/ 39 h 348"/>
                  <a:gd name="T28" fmla="*/ 291 w 353"/>
                  <a:gd name="T29" fmla="*/ 106 h 348"/>
                  <a:gd name="T30" fmla="*/ 349 w 353"/>
                  <a:gd name="T31" fmla="*/ 141 h 348"/>
                  <a:gd name="T32" fmla="*/ 309 w 353"/>
                  <a:gd name="T33" fmla="*/ 195 h 348"/>
                  <a:gd name="T34" fmla="*/ 331 w 353"/>
                  <a:gd name="T35" fmla="*/ 259 h 348"/>
                  <a:gd name="T36" fmla="*/ 265 w 353"/>
                  <a:gd name="T37" fmla="*/ 275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3" h="348">
                    <a:moveTo>
                      <a:pt x="265" y="275"/>
                    </a:moveTo>
                    <a:cubicBezTo>
                      <a:pt x="247" y="290"/>
                      <a:pt x="262" y="329"/>
                      <a:pt x="241" y="337"/>
                    </a:cubicBezTo>
                    <a:cubicBezTo>
                      <a:pt x="219" y="346"/>
                      <a:pt x="203" y="307"/>
                      <a:pt x="180" y="308"/>
                    </a:cubicBezTo>
                    <a:cubicBezTo>
                      <a:pt x="157" y="308"/>
                      <a:pt x="142" y="348"/>
                      <a:pt x="121" y="340"/>
                    </a:cubicBezTo>
                    <a:cubicBezTo>
                      <a:pt x="99" y="333"/>
                      <a:pt x="111" y="293"/>
                      <a:pt x="93" y="279"/>
                    </a:cubicBezTo>
                    <a:cubicBezTo>
                      <a:pt x="75" y="264"/>
                      <a:pt x="39" y="285"/>
                      <a:pt x="27" y="266"/>
                    </a:cubicBezTo>
                    <a:cubicBezTo>
                      <a:pt x="15" y="246"/>
                      <a:pt x="51" y="224"/>
                      <a:pt x="46" y="201"/>
                    </a:cubicBezTo>
                    <a:cubicBezTo>
                      <a:pt x="42" y="179"/>
                      <a:pt x="0" y="171"/>
                      <a:pt x="3" y="149"/>
                    </a:cubicBezTo>
                    <a:cubicBezTo>
                      <a:pt x="7" y="126"/>
                      <a:pt x="49" y="132"/>
                      <a:pt x="60" y="112"/>
                    </a:cubicBezTo>
                    <a:cubicBezTo>
                      <a:pt x="71" y="91"/>
                      <a:pt x="44" y="59"/>
                      <a:pt x="61" y="44"/>
                    </a:cubicBezTo>
                    <a:cubicBezTo>
                      <a:pt x="78" y="29"/>
                      <a:pt x="107" y="60"/>
                      <a:pt x="128" y="52"/>
                    </a:cubicBezTo>
                    <a:cubicBezTo>
                      <a:pt x="150" y="43"/>
                      <a:pt x="150" y="1"/>
                      <a:pt x="173" y="1"/>
                    </a:cubicBezTo>
                    <a:cubicBezTo>
                      <a:pt x="196" y="0"/>
                      <a:pt x="198" y="42"/>
                      <a:pt x="220" y="50"/>
                    </a:cubicBezTo>
                    <a:cubicBezTo>
                      <a:pt x="241" y="57"/>
                      <a:pt x="268" y="25"/>
                      <a:pt x="286" y="39"/>
                    </a:cubicBezTo>
                    <a:cubicBezTo>
                      <a:pt x="304" y="53"/>
                      <a:pt x="279" y="87"/>
                      <a:pt x="291" y="106"/>
                    </a:cubicBezTo>
                    <a:cubicBezTo>
                      <a:pt x="303" y="126"/>
                      <a:pt x="344" y="118"/>
                      <a:pt x="349" y="141"/>
                    </a:cubicBezTo>
                    <a:cubicBezTo>
                      <a:pt x="353" y="163"/>
                      <a:pt x="312" y="172"/>
                      <a:pt x="309" y="195"/>
                    </a:cubicBezTo>
                    <a:cubicBezTo>
                      <a:pt x="305" y="218"/>
                      <a:pt x="342" y="239"/>
                      <a:pt x="331" y="259"/>
                    </a:cubicBezTo>
                    <a:cubicBezTo>
                      <a:pt x="320" y="279"/>
                      <a:pt x="282" y="259"/>
                      <a:pt x="265" y="275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9"/>
              <p:cNvSpPr>
                <a:spLocks noEditPoints="1"/>
              </p:cNvSpPr>
              <p:nvPr/>
            </p:nvSpPr>
            <p:spPr bwMode="auto">
              <a:xfrm>
                <a:off x="6356687" y="3795809"/>
                <a:ext cx="93874" cy="140811"/>
              </a:xfrm>
              <a:custGeom>
                <a:avLst/>
                <a:gdLst>
                  <a:gd name="T0" fmla="*/ 1 w 43"/>
                  <a:gd name="T1" fmla="*/ 51 h 68"/>
                  <a:gd name="T2" fmla="*/ 9 w 43"/>
                  <a:gd name="T3" fmla="*/ 50 h 68"/>
                  <a:gd name="T4" fmla="*/ 13 w 43"/>
                  <a:gd name="T5" fmla="*/ 58 h 68"/>
                  <a:gd name="T6" fmla="*/ 20 w 43"/>
                  <a:gd name="T7" fmla="*/ 61 h 68"/>
                  <a:gd name="T8" fmla="*/ 26 w 43"/>
                  <a:gd name="T9" fmla="*/ 59 h 68"/>
                  <a:gd name="T10" fmla="*/ 31 w 43"/>
                  <a:gd name="T11" fmla="*/ 55 h 68"/>
                  <a:gd name="T12" fmla="*/ 34 w 43"/>
                  <a:gd name="T13" fmla="*/ 47 h 68"/>
                  <a:gd name="T14" fmla="*/ 35 w 43"/>
                  <a:gd name="T15" fmla="*/ 37 h 68"/>
                  <a:gd name="T16" fmla="*/ 35 w 43"/>
                  <a:gd name="T17" fmla="*/ 35 h 68"/>
                  <a:gd name="T18" fmla="*/ 29 w 43"/>
                  <a:gd name="T19" fmla="*/ 41 h 68"/>
                  <a:gd name="T20" fmla="*/ 19 w 43"/>
                  <a:gd name="T21" fmla="*/ 44 h 68"/>
                  <a:gd name="T22" fmla="*/ 5 w 43"/>
                  <a:gd name="T23" fmla="*/ 38 h 68"/>
                  <a:gd name="T24" fmla="*/ 0 w 43"/>
                  <a:gd name="T25" fmla="*/ 22 h 68"/>
                  <a:gd name="T26" fmla="*/ 6 w 43"/>
                  <a:gd name="T27" fmla="*/ 6 h 68"/>
                  <a:gd name="T28" fmla="*/ 21 w 43"/>
                  <a:gd name="T29" fmla="*/ 0 h 68"/>
                  <a:gd name="T30" fmla="*/ 32 w 43"/>
                  <a:gd name="T31" fmla="*/ 3 h 68"/>
                  <a:gd name="T32" fmla="*/ 41 w 43"/>
                  <a:gd name="T33" fmla="*/ 13 h 68"/>
                  <a:gd name="T34" fmla="*/ 43 w 43"/>
                  <a:gd name="T35" fmla="*/ 32 h 68"/>
                  <a:gd name="T36" fmla="*/ 41 w 43"/>
                  <a:gd name="T37" fmla="*/ 52 h 68"/>
                  <a:gd name="T38" fmla="*/ 32 w 43"/>
                  <a:gd name="T39" fmla="*/ 64 h 68"/>
                  <a:gd name="T40" fmla="*/ 20 w 43"/>
                  <a:gd name="T41" fmla="*/ 68 h 68"/>
                  <a:gd name="T42" fmla="*/ 7 w 43"/>
                  <a:gd name="T43" fmla="*/ 63 h 68"/>
                  <a:gd name="T44" fmla="*/ 1 w 43"/>
                  <a:gd name="T45" fmla="*/ 51 h 68"/>
                  <a:gd name="T46" fmla="*/ 34 w 43"/>
                  <a:gd name="T47" fmla="*/ 22 h 68"/>
                  <a:gd name="T48" fmla="*/ 31 w 43"/>
                  <a:gd name="T49" fmla="*/ 10 h 68"/>
                  <a:gd name="T50" fmla="*/ 22 w 43"/>
                  <a:gd name="T51" fmla="*/ 6 h 68"/>
                  <a:gd name="T52" fmla="*/ 12 w 43"/>
                  <a:gd name="T53" fmla="*/ 11 h 68"/>
                  <a:gd name="T54" fmla="*/ 8 w 43"/>
                  <a:gd name="T55" fmla="*/ 22 h 68"/>
                  <a:gd name="T56" fmla="*/ 12 w 43"/>
                  <a:gd name="T57" fmla="*/ 33 h 68"/>
                  <a:gd name="T58" fmla="*/ 21 w 43"/>
                  <a:gd name="T59" fmla="*/ 37 h 68"/>
                  <a:gd name="T60" fmla="*/ 31 w 43"/>
                  <a:gd name="T61" fmla="*/ 33 h 68"/>
                  <a:gd name="T62" fmla="*/ 34 w 43"/>
                  <a:gd name="T63" fmla="*/ 2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1" y="51"/>
                    </a:moveTo>
                    <a:lnTo>
                      <a:pt x="9" y="50"/>
                    </a:lnTo>
                    <a:cubicBezTo>
                      <a:pt x="9" y="54"/>
                      <a:pt x="11" y="57"/>
                      <a:pt x="13" y="58"/>
                    </a:cubicBezTo>
                    <a:cubicBezTo>
                      <a:pt x="14" y="60"/>
                      <a:pt x="17" y="61"/>
                      <a:pt x="20" y="61"/>
                    </a:cubicBezTo>
                    <a:cubicBezTo>
                      <a:pt x="22" y="61"/>
                      <a:pt x="24" y="60"/>
                      <a:pt x="26" y="59"/>
                    </a:cubicBezTo>
                    <a:cubicBezTo>
                      <a:pt x="28" y="58"/>
                      <a:pt x="30" y="56"/>
                      <a:pt x="31" y="55"/>
                    </a:cubicBezTo>
                    <a:cubicBezTo>
                      <a:pt x="32" y="53"/>
                      <a:pt x="33" y="50"/>
                      <a:pt x="34" y="47"/>
                    </a:cubicBezTo>
                    <a:cubicBezTo>
                      <a:pt x="35" y="43"/>
                      <a:pt x="35" y="40"/>
                      <a:pt x="35" y="37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4" y="38"/>
                      <a:pt x="31" y="40"/>
                      <a:pt x="29" y="41"/>
                    </a:cubicBezTo>
                    <a:cubicBezTo>
                      <a:pt x="26" y="43"/>
                      <a:pt x="23" y="44"/>
                      <a:pt x="19" y="44"/>
                    </a:cubicBezTo>
                    <a:cubicBezTo>
                      <a:pt x="14" y="44"/>
                      <a:pt x="9" y="42"/>
                      <a:pt x="5" y="38"/>
                    </a:cubicBezTo>
                    <a:cubicBezTo>
                      <a:pt x="2" y="34"/>
                      <a:pt x="0" y="29"/>
                      <a:pt x="0" y="22"/>
                    </a:cubicBezTo>
                    <a:cubicBezTo>
                      <a:pt x="0" y="15"/>
                      <a:pt x="2" y="10"/>
                      <a:pt x="6" y="6"/>
                    </a:cubicBezTo>
                    <a:cubicBezTo>
                      <a:pt x="10" y="2"/>
                      <a:pt x="15" y="0"/>
                      <a:pt x="21" y="0"/>
                    </a:cubicBezTo>
                    <a:cubicBezTo>
                      <a:pt x="25" y="0"/>
                      <a:pt x="29" y="1"/>
                      <a:pt x="32" y="3"/>
                    </a:cubicBezTo>
                    <a:cubicBezTo>
                      <a:pt x="36" y="5"/>
                      <a:pt x="39" y="9"/>
                      <a:pt x="41" y="13"/>
                    </a:cubicBezTo>
                    <a:cubicBezTo>
                      <a:pt x="43" y="17"/>
                      <a:pt x="43" y="24"/>
                      <a:pt x="43" y="32"/>
                    </a:cubicBezTo>
                    <a:cubicBezTo>
                      <a:pt x="43" y="40"/>
                      <a:pt x="43" y="47"/>
                      <a:pt x="41" y="52"/>
                    </a:cubicBezTo>
                    <a:cubicBezTo>
                      <a:pt x="39" y="57"/>
                      <a:pt x="36" y="61"/>
                      <a:pt x="32" y="64"/>
                    </a:cubicBezTo>
                    <a:cubicBezTo>
                      <a:pt x="29" y="66"/>
                      <a:pt x="24" y="68"/>
                      <a:pt x="20" y="68"/>
                    </a:cubicBezTo>
                    <a:cubicBezTo>
                      <a:pt x="14" y="68"/>
                      <a:pt x="10" y="66"/>
                      <a:pt x="7" y="63"/>
                    </a:cubicBezTo>
                    <a:cubicBezTo>
                      <a:pt x="3" y="60"/>
                      <a:pt x="2" y="56"/>
                      <a:pt x="1" y="51"/>
                    </a:cubicBezTo>
                    <a:close/>
                    <a:moveTo>
                      <a:pt x="34" y="22"/>
                    </a:moveTo>
                    <a:cubicBezTo>
                      <a:pt x="34" y="17"/>
                      <a:pt x="33" y="13"/>
                      <a:pt x="31" y="10"/>
                    </a:cubicBezTo>
                    <a:cubicBezTo>
                      <a:pt x="28" y="8"/>
                      <a:pt x="25" y="6"/>
                      <a:pt x="22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9" y="14"/>
                      <a:pt x="8" y="18"/>
                      <a:pt x="8" y="22"/>
                    </a:cubicBezTo>
                    <a:cubicBezTo>
                      <a:pt x="8" y="27"/>
                      <a:pt x="9" y="30"/>
                      <a:pt x="12" y="33"/>
                    </a:cubicBezTo>
                    <a:cubicBezTo>
                      <a:pt x="14" y="35"/>
                      <a:pt x="18" y="37"/>
                      <a:pt x="21" y="37"/>
                    </a:cubicBezTo>
                    <a:cubicBezTo>
                      <a:pt x="25" y="37"/>
                      <a:pt x="28" y="35"/>
                      <a:pt x="31" y="33"/>
                    </a:cubicBezTo>
                    <a:cubicBezTo>
                      <a:pt x="33" y="30"/>
                      <a:pt x="34" y="26"/>
                      <a:pt x="34" y="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32T &amp; 11T Gears"/>
          <p:cNvGrpSpPr/>
          <p:nvPr/>
        </p:nvGrpSpPr>
        <p:grpSpPr>
          <a:xfrm>
            <a:off x="3366867" y="4071123"/>
            <a:ext cx="1492515" cy="1482757"/>
            <a:chOff x="3366867" y="4071123"/>
            <a:chExt cx="1492515" cy="1482757"/>
          </a:xfrm>
        </p:grpSpPr>
        <p:grpSp>
          <p:nvGrpSpPr>
            <p:cNvPr id="129" name="32T Gear"/>
            <p:cNvGrpSpPr/>
            <p:nvPr/>
          </p:nvGrpSpPr>
          <p:grpSpPr>
            <a:xfrm>
              <a:off x="3366867" y="4071123"/>
              <a:ext cx="1492515" cy="1482757"/>
              <a:chOff x="4608286" y="3725404"/>
              <a:chExt cx="1795346" cy="1783608"/>
            </a:xfrm>
          </p:grpSpPr>
          <p:sp>
            <p:nvSpPr>
              <p:cNvPr id="133" name="32T Gear"/>
              <p:cNvSpPr>
                <a:spLocks/>
              </p:cNvSpPr>
              <p:nvPr/>
            </p:nvSpPr>
            <p:spPr bwMode="auto">
              <a:xfrm>
                <a:off x="4608286" y="3725404"/>
                <a:ext cx="1795346" cy="1783608"/>
              </a:xfrm>
              <a:custGeom>
                <a:avLst/>
                <a:gdLst>
                  <a:gd name="T0" fmla="*/ 597 w 839"/>
                  <a:gd name="T1" fmla="*/ 795 h 834"/>
                  <a:gd name="T2" fmla="*/ 519 w 839"/>
                  <a:gd name="T3" fmla="*/ 822 h 834"/>
                  <a:gd name="T4" fmla="*/ 438 w 839"/>
                  <a:gd name="T5" fmla="*/ 833 h 834"/>
                  <a:gd name="T6" fmla="*/ 356 w 839"/>
                  <a:gd name="T7" fmla="*/ 829 h 834"/>
                  <a:gd name="T8" fmla="*/ 276 w 839"/>
                  <a:gd name="T9" fmla="*/ 808 h 834"/>
                  <a:gd name="T10" fmla="*/ 202 w 839"/>
                  <a:gd name="T11" fmla="*/ 773 h 834"/>
                  <a:gd name="T12" fmla="*/ 136 w 839"/>
                  <a:gd name="T13" fmla="*/ 724 h 834"/>
                  <a:gd name="T14" fmla="*/ 82 w 839"/>
                  <a:gd name="T15" fmla="*/ 663 h 834"/>
                  <a:gd name="T16" fmla="*/ 40 w 839"/>
                  <a:gd name="T17" fmla="*/ 592 h 834"/>
                  <a:gd name="T18" fmla="*/ 12 w 839"/>
                  <a:gd name="T19" fmla="*/ 515 h 834"/>
                  <a:gd name="T20" fmla="*/ 1 w 839"/>
                  <a:gd name="T21" fmla="*/ 434 h 834"/>
                  <a:gd name="T22" fmla="*/ 5 w 839"/>
                  <a:gd name="T23" fmla="*/ 353 h 834"/>
                  <a:gd name="T24" fmla="*/ 26 w 839"/>
                  <a:gd name="T25" fmla="*/ 273 h 834"/>
                  <a:gd name="T26" fmla="*/ 61 w 839"/>
                  <a:gd name="T27" fmla="*/ 200 h 834"/>
                  <a:gd name="T28" fmla="*/ 110 w 839"/>
                  <a:gd name="T29" fmla="*/ 135 h 834"/>
                  <a:gd name="T30" fmla="*/ 172 w 839"/>
                  <a:gd name="T31" fmla="*/ 80 h 834"/>
                  <a:gd name="T32" fmla="*/ 242 w 839"/>
                  <a:gd name="T33" fmla="*/ 39 h 834"/>
                  <a:gd name="T34" fmla="*/ 320 w 839"/>
                  <a:gd name="T35" fmla="*/ 12 h 834"/>
                  <a:gd name="T36" fmla="*/ 401 w 839"/>
                  <a:gd name="T37" fmla="*/ 0 h 834"/>
                  <a:gd name="T38" fmla="*/ 483 w 839"/>
                  <a:gd name="T39" fmla="*/ 5 h 834"/>
                  <a:gd name="T40" fmla="*/ 563 w 839"/>
                  <a:gd name="T41" fmla="*/ 26 h 834"/>
                  <a:gd name="T42" fmla="*/ 637 w 839"/>
                  <a:gd name="T43" fmla="*/ 61 h 834"/>
                  <a:gd name="T44" fmla="*/ 703 w 839"/>
                  <a:gd name="T45" fmla="*/ 110 h 834"/>
                  <a:gd name="T46" fmla="*/ 758 w 839"/>
                  <a:gd name="T47" fmla="*/ 171 h 834"/>
                  <a:gd name="T48" fmla="*/ 800 w 839"/>
                  <a:gd name="T49" fmla="*/ 242 h 834"/>
                  <a:gd name="T50" fmla="*/ 827 w 839"/>
                  <a:gd name="T51" fmla="*/ 319 h 834"/>
                  <a:gd name="T52" fmla="*/ 839 w 839"/>
                  <a:gd name="T53" fmla="*/ 400 h 834"/>
                  <a:gd name="T54" fmla="*/ 834 w 839"/>
                  <a:gd name="T55" fmla="*/ 481 h 834"/>
                  <a:gd name="T56" fmla="*/ 814 w 839"/>
                  <a:gd name="T57" fmla="*/ 560 h 834"/>
                  <a:gd name="T58" fmla="*/ 778 w 839"/>
                  <a:gd name="T59" fmla="*/ 634 h 834"/>
                  <a:gd name="T60" fmla="*/ 729 w 839"/>
                  <a:gd name="T61" fmla="*/ 699 h 834"/>
                  <a:gd name="T62" fmla="*/ 668 w 839"/>
                  <a:gd name="T63" fmla="*/ 754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9" h="834">
                    <a:moveTo>
                      <a:pt x="614" y="744"/>
                    </a:moveTo>
                    <a:cubicBezTo>
                      <a:pt x="598" y="753"/>
                      <a:pt x="614" y="787"/>
                      <a:pt x="597" y="795"/>
                    </a:cubicBezTo>
                    <a:cubicBezTo>
                      <a:pt x="580" y="803"/>
                      <a:pt x="564" y="769"/>
                      <a:pt x="546" y="775"/>
                    </a:cubicBezTo>
                    <a:cubicBezTo>
                      <a:pt x="529" y="781"/>
                      <a:pt x="537" y="818"/>
                      <a:pt x="519" y="822"/>
                    </a:cubicBezTo>
                    <a:cubicBezTo>
                      <a:pt x="501" y="826"/>
                      <a:pt x="492" y="790"/>
                      <a:pt x="474" y="792"/>
                    </a:cubicBezTo>
                    <a:cubicBezTo>
                      <a:pt x="455" y="795"/>
                      <a:pt x="457" y="833"/>
                      <a:pt x="438" y="833"/>
                    </a:cubicBezTo>
                    <a:cubicBezTo>
                      <a:pt x="420" y="834"/>
                      <a:pt x="417" y="797"/>
                      <a:pt x="399" y="796"/>
                    </a:cubicBezTo>
                    <a:cubicBezTo>
                      <a:pt x="380" y="795"/>
                      <a:pt x="374" y="832"/>
                      <a:pt x="356" y="829"/>
                    </a:cubicBezTo>
                    <a:cubicBezTo>
                      <a:pt x="338" y="826"/>
                      <a:pt x="343" y="789"/>
                      <a:pt x="325" y="784"/>
                    </a:cubicBezTo>
                    <a:cubicBezTo>
                      <a:pt x="307" y="779"/>
                      <a:pt x="294" y="815"/>
                      <a:pt x="276" y="808"/>
                    </a:cubicBezTo>
                    <a:cubicBezTo>
                      <a:pt x="259" y="802"/>
                      <a:pt x="271" y="766"/>
                      <a:pt x="255" y="758"/>
                    </a:cubicBezTo>
                    <a:cubicBezTo>
                      <a:pt x="238" y="750"/>
                      <a:pt x="218" y="782"/>
                      <a:pt x="202" y="773"/>
                    </a:cubicBezTo>
                    <a:cubicBezTo>
                      <a:pt x="186" y="763"/>
                      <a:pt x="206" y="731"/>
                      <a:pt x="191" y="720"/>
                    </a:cubicBezTo>
                    <a:cubicBezTo>
                      <a:pt x="176" y="709"/>
                      <a:pt x="150" y="736"/>
                      <a:pt x="136" y="724"/>
                    </a:cubicBezTo>
                    <a:cubicBezTo>
                      <a:pt x="123" y="711"/>
                      <a:pt x="148" y="683"/>
                      <a:pt x="136" y="669"/>
                    </a:cubicBezTo>
                    <a:cubicBezTo>
                      <a:pt x="123" y="656"/>
                      <a:pt x="93" y="677"/>
                      <a:pt x="82" y="663"/>
                    </a:cubicBezTo>
                    <a:cubicBezTo>
                      <a:pt x="71" y="648"/>
                      <a:pt x="101" y="625"/>
                      <a:pt x="91" y="609"/>
                    </a:cubicBezTo>
                    <a:cubicBezTo>
                      <a:pt x="82" y="594"/>
                      <a:pt x="48" y="609"/>
                      <a:pt x="40" y="592"/>
                    </a:cubicBezTo>
                    <a:cubicBezTo>
                      <a:pt x="32" y="575"/>
                      <a:pt x="66" y="559"/>
                      <a:pt x="60" y="542"/>
                    </a:cubicBezTo>
                    <a:cubicBezTo>
                      <a:pt x="54" y="525"/>
                      <a:pt x="17" y="533"/>
                      <a:pt x="12" y="515"/>
                    </a:cubicBezTo>
                    <a:cubicBezTo>
                      <a:pt x="8" y="497"/>
                      <a:pt x="45" y="488"/>
                      <a:pt x="42" y="470"/>
                    </a:cubicBezTo>
                    <a:cubicBezTo>
                      <a:pt x="39" y="451"/>
                      <a:pt x="2" y="453"/>
                      <a:pt x="1" y="434"/>
                    </a:cubicBezTo>
                    <a:cubicBezTo>
                      <a:pt x="0" y="416"/>
                      <a:pt x="38" y="414"/>
                      <a:pt x="39" y="395"/>
                    </a:cubicBezTo>
                    <a:cubicBezTo>
                      <a:pt x="40" y="377"/>
                      <a:pt x="2" y="371"/>
                      <a:pt x="5" y="353"/>
                    </a:cubicBezTo>
                    <a:cubicBezTo>
                      <a:pt x="8" y="334"/>
                      <a:pt x="45" y="340"/>
                      <a:pt x="50" y="322"/>
                    </a:cubicBezTo>
                    <a:cubicBezTo>
                      <a:pt x="55" y="304"/>
                      <a:pt x="19" y="291"/>
                      <a:pt x="26" y="273"/>
                    </a:cubicBezTo>
                    <a:cubicBezTo>
                      <a:pt x="32" y="256"/>
                      <a:pt x="68" y="269"/>
                      <a:pt x="76" y="252"/>
                    </a:cubicBezTo>
                    <a:cubicBezTo>
                      <a:pt x="84" y="235"/>
                      <a:pt x="52" y="216"/>
                      <a:pt x="61" y="200"/>
                    </a:cubicBezTo>
                    <a:cubicBezTo>
                      <a:pt x="71" y="184"/>
                      <a:pt x="103" y="203"/>
                      <a:pt x="114" y="189"/>
                    </a:cubicBezTo>
                    <a:cubicBezTo>
                      <a:pt x="126" y="174"/>
                      <a:pt x="98" y="148"/>
                      <a:pt x="110" y="135"/>
                    </a:cubicBezTo>
                    <a:cubicBezTo>
                      <a:pt x="123" y="121"/>
                      <a:pt x="151" y="146"/>
                      <a:pt x="165" y="134"/>
                    </a:cubicBezTo>
                    <a:cubicBezTo>
                      <a:pt x="179" y="122"/>
                      <a:pt x="157" y="91"/>
                      <a:pt x="172" y="80"/>
                    </a:cubicBezTo>
                    <a:cubicBezTo>
                      <a:pt x="187" y="69"/>
                      <a:pt x="209" y="99"/>
                      <a:pt x="225" y="90"/>
                    </a:cubicBezTo>
                    <a:cubicBezTo>
                      <a:pt x="241" y="81"/>
                      <a:pt x="226" y="46"/>
                      <a:pt x="242" y="39"/>
                    </a:cubicBezTo>
                    <a:cubicBezTo>
                      <a:pt x="259" y="31"/>
                      <a:pt x="276" y="65"/>
                      <a:pt x="293" y="59"/>
                    </a:cubicBezTo>
                    <a:cubicBezTo>
                      <a:pt x="311" y="53"/>
                      <a:pt x="302" y="16"/>
                      <a:pt x="320" y="12"/>
                    </a:cubicBezTo>
                    <a:cubicBezTo>
                      <a:pt x="338" y="7"/>
                      <a:pt x="347" y="44"/>
                      <a:pt x="366" y="41"/>
                    </a:cubicBezTo>
                    <a:cubicBezTo>
                      <a:pt x="384" y="39"/>
                      <a:pt x="383" y="1"/>
                      <a:pt x="401" y="0"/>
                    </a:cubicBezTo>
                    <a:cubicBezTo>
                      <a:pt x="420" y="0"/>
                      <a:pt x="422" y="37"/>
                      <a:pt x="440" y="38"/>
                    </a:cubicBezTo>
                    <a:cubicBezTo>
                      <a:pt x="459" y="39"/>
                      <a:pt x="465" y="2"/>
                      <a:pt x="483" y="5"/>
                    </a:cubicBezTo>
                    <a:cubicBezTo>
                      <a:pt x="502" y="8"/>
                      <a:pt x="496" y="45"/>
                      <a:pt x="514" y="50"/>
                    </a:cubicBezTo>
                    <a:cubicBezTo>
                      <a:pt x="532" y="54"/>
                      <a:pt x="546" y="19"/>
                      <a:pt x="563" y="26"/>
                    </a:cubicBezTo>
                    <a:cubicBezTo>
                      <a:pt x="580" y="32"/>
                      <a:pt x="568" y="67"/>
                      <a:pt x="585" y="75"/>
                    </a:cubicBezTo>
                    <a:cubicBezTo>
                      <a:pt x="601" y="83"/>
                      <a:pt x="621" y="51"/>
                      <a:pt x="637" y="61"/>
                    </a:cubicBezTo>
                    <a:cubicBezTo>
                      <a:pt x="653" y="71"/>
                      <a:pt x="634" y="103"/>
                      <a:pt x="649" y="114"/>
                    </a:cubicBezTo>
                    <a:cubicBezTo>
                      <a:pt x="663" y="125"/>
                      <a:pt x="689" y="98"/>
                      <a:pt x="703" y="110"/>
                    </a:cubicBezTo>
                    <a:cubicBezTo>
                      <a:pt x="717" y="123"/>
                      <a:pt x="691" y="151"/>
                      <a:pt x="704" y="164"/>
                    </a:cubicBezTo>
                    <a:cubicBezTo>
                      <a:pt x="716" y="178"/>
                      <a:pt x="747" y="156"/>
                      <a:pt x="758" y="171"/>
                    </a:cubicBezTo>
                    <a:cubicBezTo>
                      <a:pt x="769" y="186"/>
                      <a:pt x="739" y="209"/>
                      <a:pt x="748" y="224"/>
                    </a:cubicBezTo>
                    <a:cubicBezTo>
                      <a:pt x="757" y="240"/>
                      <a:pt x="792" y="225"/>
                      <a:pt x="800" y="242"/>
                    </a:cubicBezTo>
                    <a:cubicBezTo>
                      <a:pt x="807" y="258"/>
                      <a:pt x="773" y="274"/>
                      <a:pt x="780" y="292"/>
                    </a:cubicBezTo>
                    <a:cubicBezTo>
                      <a:pt x="786" y="309"/>
                      <a:pt x="823" y="301"/>
                      <a:pt x="827" y="319"/>
                    </a:cubicBezTo>
                    <a:cubicBezTo>
                      <a:pt x="831" y="337"/>
                      <a:pt x="795" y="346"/>
                      <a:pt x="797" y="364"/>
                    </a:cubicBezTo>
                    <a:cubicBezTo>
                      <a:pt x="800" y="382"/>
                      <a:pt x="838" y="381"/>
                      <a:pt x="839" y="400"/>
                    </a:cubicBezTo>
                    <a:cubicBezTo>
                      <a:pt x="839" y="418"/>
                      <a:pt x="802" y="420"/>
                      <a:pt x="801" y="438"/>
                    </a:cubicBezTo>
                    <a:cubicBezTo>
                      <a:pt x="800" y="457"/>
                      <a:pt x="837" y="463"/>
                      <a:pt x="834" y="481"/>
                    </a:cubicBezTo>
                    <a:cubicBezTo>
                      <a:pt x="831" y="499"/>
                      <a:pt x="794" y="494"/>
                      <a:pt x="789" y="512"/>
                    </a:cubicBezTo>
                    <a:cubicBezTo>
                      <a:pt x="785" y="530"/>
                      <a:pt x="820" y="543"/>
                      <a:pt x="814" y="560"/>
                    </a:cubicBezTo>
                    <a:cubicBezTo>
                      <a:pt x="807" y="578"/>
                      <a:pt x="772" y="565"/>
                      <a:pt x="764" y="582"/>
                    </a:cubicBezTo>
                    <a:cubicBezTo>
                      <a:pt x="756" y="598"/>
                      <a:pt x="788" y="618"/>
                      <a:pt x="778" y="634"/>
                    </a:cubicBezTo>
                    <a:cubicBezTo>
                      <a:pt x="769" y="650"/>
                      <a:pt x="736" y="630"/>
                      <a:pt x="725" y="645"/>
                    </a:cubicBezTo>
                    <a:cubicBezTo>
                      <a:pt x="714" y="660"/>
                      <a:pt x="741" y="686"/>
                      <a:pt x="729" y="699"/>
                    </a:cubicBezTo>
                    <a:cubicBezTo>
                      <a:pt x="716" y="713"/>
                      <a:pt x="688" y="688"/>
                      <a:pt x="674" y="700"/>
                    </a:cubicBezTo>
                    <a:cubicBezTo>
                      <a:pt x="661" y="712"/>
                      <a:pt x="683" y="743"/>
                      <a:pt x="668" y="754"/>
                    </a:cubicBezTo>
                    <a:cubicBezTo>
                      <a:pt x="653" y="764"/>
                      <a:pt x="630" y="734"/>
                      <a:pt x="614" y="744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32"/>
              <p:cNvSpPr>
                <a:spLocks/>
              </p:cNvSpPr>
              <p:nvPr/>
            </p:nvSpPr>
            <p:spPr bwMode="auto">
              <a:xfrm>
                <a:off x="5406216" y="3889683"/>
                <a:ext cx="199479" cy="152549"/>
              </a:xfrm>
              <a:custGeom>
                <a:avLst/>
                <a:gdLst>
                  <a:gd name="connsiteX0" fmla="*/ 154676 w 199479"/>
                  <a:gd name="connsiteY0" fmla="*/ 0 h 152549"/>
                  <a:gd name="connsiteX1" fmla="*/ 186678 w 199479"/>
                  <a:gd name="connsiteY1" fmla="*/ 11384 h 152549"/>
                  <a:gd name="connsiteX2" fmla="*/ 199479 w 199479"/>
                  <a:gd name="connsiteY2" fmla="*/ 40983 h 152549"/>
                  <a:gd name="connsiteX3" fmla="*/ 195212 w 199479"/>
                  <a:gd name="connsiteY3" fmla="*/ 59198 h 152549"/>
                  <a:gd name="connsiteX4" fmla="*/ 184545 w 199479"/>
                  <a:gd name="connsiteY4" fmla="*/ 77413 h 152549"/>
                  <a:gd name="connsiteX5" fmla="*/ 156809 w 199479"/>
                  <a:gd name="connsiteY5" fmla="*/ 104735 h 152549"/>
                  <a:gd name="connsiteX6" fmla="*/ 137608 w 199479"/>
                  <a:gd name="connsiteY6" fmla="*/ 122950 h 152549"/>
                  <a:gd name="connsiteX7" fmla="*/ 129074 w 199479"/>
                  <a:gd name="connsiteY7" fmla="*/ 134334 h 152549"/>
                  <a:gd name="connsiteX8" fmla="*/ 199479 w 199479"/>
                  <a:gd name="connsiteY8" fmla="*/ 134334 h 152549"/>
                  <a:gd name="connsiteX9" fmla="*/ 199479 w 199479"/>
                  <a:gd name="connsiteY9" fmla="*/ 152549 h 152549"/>
                  <a:gd name="connsiteX10" fmla="*/ 105605 w 199479"/>
                  <a:gd name="connsiteY10" fmla="*/ 152549 h 152549"/>
                  <a:gd name="connsiteX11" fmla="*/ 107739 w 199479"/>
                  <a:gd name="connsiteY11" fmla="*/ 138888 h 152549"/>
                  <a:gd name="connsiteX12" fmla="*/ 118406 w 199479"/>
                  <a:gd name="connsiteY12" fmla="*/ 118396 h 152549"/>
                  <a:gd name="connsiteX13" fmla="*/ 141875 w 199479"/>
                  <a:gd name="connsiteY13" fmla="*/ 95628 h 152549"/>
                  <a:gd name="connsiteX14" fmla="*/ 173877 w 199479"/>
                  <a:gd name="connsiteY14" fmla="*/ 63752 h 152549"/>
                  <a:gd name="connsiteX15" fmla="*/ 180278 w 199479"/>
                  <a:gd name="connsiteY15" fmla="*/ 40983 h 152549"/>
                  <a:gd name="connsiteX16" fmla="*/ 173877 w 199479"/>
                  <a:gd name="connsiteY16" fmla="*/ 22769 h 152549"/>
                  <a:gd name="connsiteX17" fmla="*/ 154676 w 199479"/>
                  <a:gd name="connsiteY17" fmla="*/ 15938 h 152549"/>
                  <a:gd name="connsiteX18" fmla="*/ 133341 w 199479"/>
                  <a:gd name="connsiteY18" fmla="*/ 22769 h 152549"/>
                  <a:gd name="connsiteX19" fmla="*/ 126940 w 199479"/>
                  <a:gd name="connsiteY19" fmla="*/ 45537 h 152549"/>
                  <a:gd name="connsiteX20" fmla="*/ 107739 w 199479"/>
                  <a:gd name="connsiteY20" fmla="*/ 43260 h 152549"/>
                  <a:gd name="connsiteX21" fmla="*/ 122673 w 199479"/>
                  <a:gd name="connsiteY21" fmla="*/ 11384 h 152549"/>
                  <a:gd name="connsiteX22" fmla="*/ 154676 w 199479"/>
                  <a:gd name="connsiteY22" fmla="*/ 0 h 152549"/>
                  <a:gd name="connsiteX23" fmla="*/ 44804 w 199479"/>
                  <a:gd name="connsiteY23" fmla="*/ 0 h 152549"/>
                  <a:gd name="connsiteX24" fmla="*/ 66139 w 199479"/>
                  <a:gd name="connsiteY24" fmla="*/ 4487 h 152549"/>
                  <a:gd name="connsiteX25" fmla="*/ 81073 w 199479"/>
                  <a:gd name="connsiteY25" fmla="*/ 20190 h 152549"/>
                  <a:gd name="connsiteX26" fmla="*/ 85340 w 199479"/>
                  <a:gd name="connsiteY26" fmla="*/ 38137 h 152549"/>
                  <a:gd name="connsiteX27" fmla="*/ 81073 w 199479"/>
                  <a:gd name="connsiteY27" fmla="*/ 56084 h 152549"/>
                  <a:gd name="connsiteX28" fmla="*/ 66139 w 199479"/>
                  <a:gd name="connsiteY28" fmla="*/ 69545 h 152549"/>
                  <a:gd name="connsiteX29" fmla="*/ 85340 w 199479"/>
                  <a:gd name="connsiteY29" fmla="*/ 80761 h 152549"/>
                  <a:gd name="connsiteX30" fmla="*/ 93874 w 199479"/>
                  <a:gd name="connsiteY30" fmla="*/ 105438 h 152549"/>
                  <a:gd name="connsiteX31" fmla="*/ 78940 w 199479"/>
                  <a:gd name="connsiteY31" fmla="*/ 139089 h 152549"/>
                  <a:gd name="connsiteX32" fmla="*/ 44804 w 199479"/>
                  <a:gd name="connsiteY32" fmla="*/ 152549 h 152549"/>
                  <a:gd name="connsiteX33" fmla="*/ 14935 w 199479"/>
                  <a:gd name="connsiteY33" fmla="*/ 141332 h 152549"/>
                  <a:gd name="connsiteX34" fmla="*/ 0 w 199479"/>
                  <a:gd name="connsiteY34" fmla="*/ 109925 h 152549"/>
                  <a:gd name="connsiteX35" fmla="*/ 17068 w 199479"/>
                  <a:gd name="connsiteY35" fmla="*/ 107682 h 152549"/>
                  <a:gd name="connsiteX36" fmla="*/ 27736 w 199479"/>
                  <a:gd name="connsiteY36" fmla="*/ 130115 h 152549"/>
                  <a:gd name="connsiteX37" fmla="*/ 44804 w 199479"/>
                  <a:gd name="connsiteY37" fmla="*/ 136846 h 152549"/>
                  <a:gd name="connsiteX38" fmla="*/ 66139 w 199479"/>
                  <a:gd name="connsiteY38" fmla="*/ 127872 h 152549"/>
                  <a:gd name="connsiteX39" fmla="*/ 74673 w 199479"/>
                  <a:gd name="connsiteY39" fmla="*/ 105438 h 152549"/>
                  <a:gd name="connsiteX40" fmla="*/ 66139 w 199479"/>
                  <a:gd name="connsiteY40" fmla="*/ 85248 h 152549"/>
                  <a:gd name="connsiteX41" fmla="*/ 46937 w 199479"/>
                  <a:gd name="connsiteY41" fmla="*/ 76275 h 152549"/>
                  <a:gd name="connsiteX42" fmla="*/ 34136 w 199479"/>
                  <a:gd name="connsiteY42" fmla="*/ 78518 h 152549"/>
                  <a:gd name="connsiteX43" fmla="*/ 36270 w 199479"/>
                  <a:gd name="connsiteY43" fmla="*/ 62814 h 152549"/>
                  <a:gd name="connsiteX44" fmla="*/ 38403 w 199479"/>
                  <a:gd name="connsiteY44" fmla="*/ 62814 h 152549"/>
                  <a:gd name="connsiteX45" fmla="*/ 59738 w 199479"/>
                  <a:gd name="connsiteY45" fmla="*/ 56084 h 152549"/>
                  <a:gd name="connsiteX46" fmla="*/ 68272 w 199479"/>
                  <a:gd name="connsiteY46" fmla="*/ 38137 h 152549"/>
                  <a:gd name="connsiteX47" fmla="*/ 61872 w 199479"/>
                  <a:gd name="connsiteY47" fmla="*/ 22434 h 152549"/>
                  <a:gd name="connsiteX48" fmla="*/ 44804 w 199479"/>
                  <a:gd name="connsiteY48" fmla="*/ 15704 h 152549"/>
                  <a:gd name="connsiteX49" fmla="*/ 27736 w 199479"/>
                  <a:gd name="connsiteY49" fmla="*/ 22434 h 152549"/>
                  <a:gd name="connsiteX50" fmla="*/ 19202 w 199479"/>
                  <a:gd name="connsiteY50" fmla="*/ 42624 h 152549"/>
                  <a:gd name="connsiteX51" fmla="*/ 2134 w 199479"/>
                  <a:gd name="connsiteY51" fmla="*/ 38137 h 152549"/>
                  <a:gd name="connsiteX52" fmla="*/ 17068 w 199479"/>
                  <a:gd name="connsiteY52" fmla="*/ 8974 h 152549"/>
                  <a:gd name="connsiteX53" fmla="*/ 44804 w 199479"/>
                  <a:gd name="connsiteY53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9479" h="152549">
                    <a:moveTo>
                      <a:pt x="154676" y="0"/>
                    </a:moveTo>
                    <a:cubicBezTo>
                      <a:pt x="167477" y="0"/>
                      <a:pt x="178144" y="4554"/>
                      <a:pt x="186678" y="11384"/>
                    </a:cubicBezTo>
                    <a:cubicBezTo>
                      <a:pt x="195212" y="20492"/>
                      <a:pt x="199479" y="29599"/>
                      <a:pt x="199479" y="40983"/>
                    </a:cubicBezTo>
                    <a:cubicBezTo>
                      <a:pt x="199479" y="47814"/>
                      <a:pt x="197346" y="54645"/>
                      <a:pt x="195212" y="59198"/>
                    </a:cubicBezTo>
                    <a:cubicBezTo>
                      <a:pt x="193079" y="66029"/>
                      <a:pt x="188812" y="72859"/>
                      <a:pt x="184545" y="77413"/>
                    </a:cubicBezTo>
                    <a:cubicBezTo>
                      <a:pt x="178144" y="84244"/>
                      <a:pt x="169610" y="93351"/>
                      <a:pt x="156809" y="104735"/>
                    </a:cubicBezTo>
                    <a:cubicBezTo>
                      <a:pt x="146142" y="113843"/>
                      <a:pt x="139741" y="120673"/>
                      <a:pt x="137608" y="122950"/>
                    </a:cubicBezTo>
                    <a:cubicBezTo>
                      <a:pt x="133341" y="127504"/>
                      <a:pt x="131207" y="129781"/>
                      <a:pt x="129074" y="134334"/>
                    </a:cubicBezTo>
                    <a:lnTo>
                      <a:pt x="199479" y="134334"/>
                    </a:lnTo>
                    <a:lnTo>
                      <a:pt x="199479" y="152549"/>
                    </a:lnTo>
                    <a:lnTo>
                      <a:pt x="105605" y="152549"/>
                    </a:lnTo>
                    <a:cubicBezTo>
                      <a:pt x="105605" y="147995"/>
                      <a:pt x="105605" y="143442"/>
                      <a:pt x="107739" y="138888"/>
                    </a:cubicBezTo>
                    <a:cubicBezTo>
                      <a:pt x="109872" y="132057"/>
                      <a:pt x="114139" y="125227"/>
                      <a:pt x="118406" y="118396"/>
                    </a:cubicBezTo>
                    <a:cubicBezTo>
                      <a:pt x="124807" y="111566"/>
                      <a:pt x="131207" y="104735"/>
                      <a:pt x="141875" y="95628"/>
                    </a:cubicBezTo>
                    <a:cubicBezTo>
                      <a:pt x="156809" y="81967"/>
                      <a:pt x="167477" y="70583"/>
                      <a:pt x="173877" y="63752"/>
                    </a:cubicBezTo>
                    <a:cubicBezTo>
                      <a:pt x="178144" y="56921"/>
                      <a:pt x="180278" y="47814"/>
                      <a:pt x="180278" y="40983"/>
                    </a:cubicBezTo>
                    <a:cubicBezTo>
                      <a:pt x="180278" y="34153"/>
                      <a:pt x="178144" y="27322"/>
                      <a:pt x="173877" y="22769"/>
                    </a:cubicBezTo>
                    <a:cubicBezTo>
                      <a:pt x="169610" y="18215"/>
                      <a:pt x="163210" y="15938"/>
                      <a:pt x="154676" y="15938"/>
                    </a:cubicBezTo>
                    <a:cubicBezTo>
                      <a:pt x="146142" y="15938"/>
                      <a:pt x="139741" y="18215"/>
                      <a:pt x="133341" y="22769"/>
                    </a:cubicBezTo>
                    <a:cubicBezTo>
                      <a:pt x="129074" y="29599"/>
                      <a:pt x="126940" y="36430"/>
                      <a:pt x="126940" y="45537"/>
                    </a:cubicBezTo>
                    <a:lnTo>
                      <a:pt x="107739" y="43260"/>
                    </a:lnTo>
                    <a:cubicBezTo>
                      <a:pt x="109872" y="29599"/>
                      <a:pt x="114139" y="18215"/>
                      <a:pt x="122673" y="11384"/>
                    </a:cubicBezTo>
                    <a:cubicBezTo>
                      <a:pt x="131207" y="2277"/>
                      <a:pt x="141875" y="0"/>
                      <a:pt x="154676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6806" y="13460"/>
                      <a:pt x="81073" y="20190"/>
                    </a:cubicBezTo>
                    <a:cubicBezTo>
                      <a:pt x="85340" y="24677"/>
                      <a:pt x="85340" y="31407"/>
                      <a:pt x="85340" y="38137"/>
                    </a:cubicBezTo>
                    <a:cubicBezTo>
                      <a:pt x="85340" y="44867"/>
                      <a:pt x="85340" y="51598"/>
                      <a:pt x="81073" y="56084"/>
                    </a:cubicBezTo>
                    <a:cubicBezTo>
                      <a:pt x="78940" y="60571"/>
                      <a:pt x="72539" y="65058"/>
                      <a:pt x="66139" y="69545"/>
                    </a:cubicBezTo>
                    <a:cubicBezTo>
                      <a:pt x="74673" y="71788"/>
                      <a:pt x="81073" y="74031"/>
                      <a:pt x="85340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78940" y="139089"/>
                    </a:cubicBezTo>
                    <a:cubicBezTo>
                      <a:pt x="70406" y="148062"/>
                      <a:pt x="59738" y="152549"/>
                      <a:pt x="44804" y="152549"/>
                    </a:cubicBezTo>
                    <a:cubicBezTo>
                      <a:pt x="32003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7068" y="107682"/>
                    </a:lnTo>
                    <a:cubicBezTo>
                      <a:pt x="19202" y="118899"/>
                      <a:pt x="23469" y="125629"/>
                      <a:pt x="27736" y="130115"/>
                    </a:cubicBezTo>
                    <a:cubicBezTo>
                      <a:pt x="32003" y="134602"/>
                      <a:pt x="38403" y="136846"/>
                      <a:pt x="44804" y="136846"/>
                    </a:cubicBezTo>
                    <a:cubicBezTo>
                      <a:pt x="53338" y="136846"/>
                      <a:pt x="59738" y="134602"/>
                      <a:pt x="66139" y="127872"/>
                    </a:cubicBezTo>
                    <a:cubicBezTo>
                      <a:pt x="72539" y="123385"/>
                      <a:pt x="74673" y="114412"/>
                      <a:pt x="74673" y="105438"/>
                    </a:cubicBezTo>
                    <a:cubicBezTo>
                      <a:pt x="74673" y="98708"/>
                      <a:pt x="72539" y="89735"/>
                      <a:pt x="66139" y="85248"/>
                    </a:cubicBezTo>
                    <a:cubicBezTo>
                      <a:pt x="61872" y="80761"/>
                      <a:pt x="55471" y="76275"/>
                      <a:pt x="46937" y="76275"/>
                    </a:cubicBezTo>
                    <a:cubicBezTo>
                      <a:pt x="42670" y="76275"/>
                      <a:pt x="40537" y="78518"/>
                      <a:pt x="34136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38403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3841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2434"/>
                    </a:cubicBezTo>
                    <a:cubicBezTo>
                      <a:pt x="57605" y="17947"/>
                      <a:pt x="51204" y="15704"/>
                      <a:pt x="44804" y="15704"/>
                    </a:cubicBezTo>
                    <a:cubicBezTo>
                      <a:pt x="38403" y="15704"/>
                      <a:pt x="32003" y="17947"/>
                      <a:pt x="27736" y="22434"/>
                    </a:cubicBezTo>
                    <a:cubicBezTo>
                      <a:pt x="23469" y="26921"/>
                      <a:pt x="21335" y="33651"/>
                      <a:pt x="19202" y="42624"/>
                    </a:cubicBezTo>
                    <a:lnTo>
                      <a:pt x="2134" y="38137"/>
                    </a:lnTo>
                    <a:cubicBezTo>
                      <a:pt x="4267" y="26921"/>
                      <a:pt x="8534" y="15704"/>
                      <a:pt x="17068" y="8974"/>
                    </a:cubicBezTo>
                    <a:cubicBezTo>
                      <a:pt x="23469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0" name="11T Gear"/>
            <p:cNvGrpSpPr/>
            <p:nvPr/>
          </p:nvGrpSpPr>
          <p:grpSpPr>
            <a:xfrm>
              <a:off x="3747308" y="4451570"/>
              <a:ext cx="721868" cy="721868"/>
              <a:chOff x="5065919" y="4183044"/>
              <a:chExt cx="868335" cy="868335"/>
            </a:xfrm>
          </p:grpSpPr>
          <p:sp>
            <p:nvSpPr>
              <p:cNvPr id="131" name="11T Gear"/>
              <p:cNvSpPr>
                <a:spLocks/>
              </p:cNvSpPr>
              <p:nvPr/>
            </p:nvSpPr>
            <p:spPr bwMode="auto">
              <a:xfrm>
                <a:off x="5065919" y="4183044"/>
                <a:ext cx="868335" cy="868335"/>
              </a:xfrm>
              <a:custGeom>
                <a:avLst/>
                <a:gdLst>
                  <a:gd name="T0" fmla="*/ 285 w 407"/>
                  <a:gd name="T1" fmla="*/ 339 h 402"/>
                  <a:gd name="T2" fmla="*/ 254 w 407"/>
                  <a:gd name="T3" fmla="*/ 397 h 402"/>
                  <a:gd name="T4" fmla="*/ 198 w 407"/>
                  <a:gd name="T5" fmla="*/ 361 h 402"/>
                  <a:gd name="T6" fmla="*/ 140 w 407"/>
                  <a:gd name="T7" fmla="*/ 392 h 402"/>
                  <a:gd name="T8" fmla="*/ 112 w 407"/>
                  <a:gd name="T9" fmla="*/ 332 h 402"/>
                  <a:gd name="T10" fmla="*/ 46 w 407"/>
                  <a:gd name="T11" fmla="*/ 328 h 402"/>
                  <a:gd name="T12" fmla="*/ 56 w 407"/>
                  <a:gd name="T13" fmla="*/ 262 h 402"/>
                  <a:gd name="T14" fmla="*/ 3 w 407"/>
                  <a:gd name="T15" fmla="*/ 223 h 402"/>
                  <a:gd name="T16" fmla="*/ 46 w 407"/>
                  <a:gd name="T17" fmla="*/ 173 h 402"/>
                  <a:gd name="T18" fmla="*/ 23 w 407"/>
                  <a:gd name="T19" fmla="*/ 111 h 402"/>
                  <a:gd name="T20" fmla="*/ 87 w 407"/>
                  <a:gd name="T21" fmla="*/ 93 h 402"/>
                  <a:gd name="T22" fmla="*/ 101 w 407"/>
                  <a:gd name="T23" fmla="*/ 29 h 402"/>
                  <a:gd name="T24" fmla="*/ 164 w 407"/>
                  <a:gd name="T25" fmla="*/ 48 h 402"/>
                  <a:gd name="T26" fmla="*/ 211 w 407"/>
                  <a:gd name="T27" fmla="*/ 1 h 402"/>
                  <a:gd name="T28" fmla="*/ 254 w 407"/>
                  <a:gd name="T29" fmla="*/ 51 h 402"/>
                  <a:gd name="T30" fmla="*/ 319 w 407"/>
                  <a:gd name="T31" fmla="*/ 37 h 402"/>
                  <a:gd name="T32" fmla="*/ 328 w 407"/>
                  <a:gd name="T33" fmla="*/ 103 h 402"/>
                  <a:gd name="T34" fmla="*/ 391 w 407"/>
                  <a:gd name="T35" fmla="*/ 126 h 402"/>
                  <a:gd name="T36" fmla="*/ 363 w 407"/>
                  <a:gd name="T37" fmla="*/ 185 h 402"/>
                  <a:gd name="T38" fmla="*/ 403 w 407"/>
                  <a:gd name="T39" fmla="*/ 238 h 402"/>
                  <a:gd name="T40" fmla="*/ 347 w 407"/>
                  <a:gd name="T41" fmla="*/ 273 h 402"/>
                  <a:gd name="T42" fmla="*/ 352 w 407"/>
                  <a:gd name="T43" fmla="*/ 339 h 402"/>
                  <a:gd name="T44" fmla="*/ 285 w 407"/>
                  <a:gd name="T45" fmla="*/ 33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7" h="402">
                    <a:moveTo>
                      <a:pt x="285" y="339"/>
                    </a:moveTo>
                    <a:cubicBezTo>
                      <a:pt x="266" y="350"/>
                      <a:pt x="275" y="391"/>
                      <a:pt x="254" y="397"/>
                    </a:cubicBezTo>
                    <a:cubicBezTo>
                      <a:pt x="232" y="402"/>
                      <a:pt x="220" y="361"/>
                      <a:pt x="198" y="361"/>
                    </a:cubicBezTo>
                    <a:cubicBezTo>
                      <a:pt x="175" y="360"/>
                      <a:pt x="161" y="400"/>
                      <a:pt x="140" y="392"/>
                    </a:cubicBezTo>
                    <a:cubicBezTo>
                      <a:pt x="118" y="385"/>
                      <a:pt x="131" y="345"/>
                      <a:pt x="112" y="332"/>
                    </a:cubicBezTo>
                    <a:cubicBezTo>
                      <a:pt x="94" y="319"/>
                      <a:pt x="60" y="345"/>
                      <a:pt x="46" y="328"/>
                    </a:cubicBezTo>
                    <a:cubicBezTo>
                      <a:pt x="32" y="310"/>
                      <a:pt x="65" y="283"/>
                      <a:pt x="56" y="262"/>
                    </a:cubicBezTo>
                    <a:cubicBezTo>
                      <a:pt x="47" y="241"/>
                      <a:pt x="5" y="245"/>
                      <a:pt x="3" y="223"/>
                    </a:cubicBezTo>
                    <a:cubicBezTo>
                      <a:pt x="0" y="200"/>
                      <a:pt x="42" y="195"/>
                      <a:pt x="46" y="173"/>
                    </a:cubicBezTo>
                    <a:cubicBezTo>
                      <a:pt x="50" y="151"/>
                      <a:pt x="13" y="131"/>
                      <a:pt x="23" y="111"/>
                    </a:cubicBezTo>
                    <a:cubicBezTo>
                      <a:pt x="33" y="91"/>
                      <a:pt x="71" y="110"/>
                      <a:pt x="87" y="93"/>
                    </a:cubicBezTo>
                    <a:cubicBezTo>
                      <a:pt x="102" y="77"/>
                      <a:pt x="81" y="40"/>
                      <a:pt x="101" y="29"/>
                    </a:cubicBezTo>
                    <a:cubicBezTo>
                      <a:pt x="120" y="17"/>
                      <a:pt x="142" y="53"/>
                      <a:pt x="164" y="48"/>
                    </a:cubicBezTo>
                    <a:cubicBezTo>
                      <a:pt x="186" y="42"/>
                      <a:pt x="188" y="0"/>
                      <a:pt x="211" y="1"/>
                    </a:cubicBezTo>
                    <a:cubicBezTo>
                      <a:pt x="234" y="2"/>
                      <a:pt x="233" y="44"/>
                      <a:pt x="254" y="51"/>
                    </a:cubicBezTo>
                    <a:cubicBezTo>
                      <a:pt x="276" y="58"/>
                      <a:pt x="301" y="24"/>
                      <a:pt x="319" y="37"/>
                    </a:cubicBezTo>
                    <a:cubicBezTo>
                      <a:pt x="338" y="50"/>
                      <a:pt x="314" y="85"/>
                      <a:pt x="328" y="103"/>
                    </a:cubicBezTo>
                    <a:cubicBezTo>
                      <a:pt x="342" y="120"/>
                      <a:pt x="382" y="105"/>
                      <a:pt x="391" y="126"/>
                    </a:cubicBezTo>
                    <a:cubicBezTo>
                      <a:pt x="399" y="146"/>
                      <a:pt x="360" y="163"/>
                      <a:pt x="363" y="185"/>
                    </a:cubicBezTo>
                    <a:cubicBezTo>
                      <a:pt x="365" y="208"/>
                      <a:pt x="407" y="216"/>
                      <a:pt x="403" y="238"/>
                    </a:cubicBezTo>
                    <a:cubicBezTo>
                      <a:pt x="399" y="260"/>
                      <a:pt x="357" y="253"/>
                      <a:pt x="347" y="273"/>
                    </a:cubicBezTo>
                    <a:cubicBezTo>
                      <a:pt x="336" y="294"/>
                      <a:pt x="367" y="323"/>
                      <a:pt x="352" y="339"/>
                    </a:cubicBezTo>
                    <a:cubicBezTo>
                      <a:pt x="336" y="356"/>
                      <a:pt x="305" y="327"/>
                      <a:pt x="285" y="339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11"/>
              <p:cNvSpPr>
                <a:spLocks/>
              </p:cNvSpPr>
              <p:nvPr/>
            </p:nvSpPr>
            <p:spPr bwMode="auto">
              <a:xfrm>
                <a:off x="5429683" y="4546802"/>
                <a:ext cx="152542" cy="152549"/>
              </a:xfrm>
              <a:custGeom>
                <a:avLst/>
                <a:gdLst>
                  <a:gd name="connsiteX0" fmla="*/ 142764 w 152542"/>
                  <a:gd name="connsiteY0" fmla="*/ 0 h 152549"/>
                  <a:gd name="connsiteX1" fmla="*/ 152542 w 152542"/>
                  <a:gd name="connsiteY1" fmla="*/ 0 h 152549"/>
                  <a:gd name="connsiteX2" fmla="*/ 152542 w 152542"/>
                  <a:gd name="connsiteY2" fmla="*/ 152549 h 152549"/>
                  <a:gd name="connsiteX3" fmla="*/ 136897 w 152542"/>
                  <a:gd name="connsiteY3" fmla="*/ 152549 h 152549"/>
                  <a:gd name="connsiteX4" fmla="*/ 136897 w 152542"/>
                  <a:gd name="connsiteY4" fmla="*/ 31876 h 152549"/>
                  <a:gd name="connsiteX5" fmla="*/ 121251 w 152542"/>
                  <a:gd name="connsiteY5" fmla="*/ 45537 h 152549"/>
                  <a:gd name="connsiteX6" fmla="*/ 105605 w 152542"/>
                  <a:gd name="connsiteY6" fmla="*/ 54645 h 152549"/>
                  <a:gd name="connsiteX7" fmla="*/ 105605 w 152542"/>
                  <a:gd name="connsiteY7" fmla="*/ 36430 h 152549"/>
                  <a:gd name="connsiteX8" fmla="*/ 129074 w 152542"/>
                  <a:gd name="connsiteY8" fmla="*/ 20492 h 152549"/>
                  <a:gd name="connsiteX9" fmla="*/ 142764 w 152542"/>
                  <a:gd name="connsiteY9" fmla="*/ 0 h 152549"/>
                  <a:gd name="connsiteX10" fmla="*/ 37158 w 152542"/>
                  <a:gd name="connsiteY10" fmla="*/ 0 h 152549"/>
                  <a:gd name="connsiteX11" fmla="*/ 46937 w 152542"/>
                  <a:gd name="connsiteY11" fmla="*/ 0 h 152549"/>
                  <a:gd name="connsiteX12" fmla="*/ 46937 w 152542"/>
                  <a:gd name="connsiteY12" fmla="*/ 152549 h 152549"/>
                  <a:gd name="connsiteX13" fmla="*/ 31291 w 152542"/>
                  <a:gd name="connsiteY13" fmla="*/ 152549 h 152549"/>
                  <a:gd name="connsiteX14" fmla="*/ 31291 w 152542"/>
                  <a:gd name="connsiteY14" fmla="*/ 31876 h 152549"/>
                  <a:gd name="connsiteX15" fmla="*/ 17601 w 152542"/>
                  <a:gd name="connsiteY15" fmla="*/ 45537 h 152549"/>
                  <a:gd name="connsiteX16" fmla="*/ 0 w 152542"/>
                  <a:gd name="connsiteY16" fmla="*/ 54645 h 152549"/>
                  <a:gd name="connsiteX17" fmla="*/ 0 w 152542"/>
                  <a:gd name="connsiteY17" fmla="*/ 36430 h 152549"/>
                  <a:gd name="connsiteX18" fmla="*/ 23468 w 152542"/>
                  <a:gd name="connsiteY18" fmla="*/ 20492 h 152549"/>
                  <a:gd name="connsiteX19" fmla="*/ 37158 w 152542"/>
                  <a:gd name="connsiteY19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2542" h="152549">
                    <a:moveTo>
                      <a:pt x="142764" y="0"/>
                    </a:moveTo>
                    <a:lnTo>
                      <a:pt x="152542" y="0"/>
                    </a:lnTo>
                    <a:lnTo>
                      <a:pt x="152542" y="152549"/>
                    </a:lnTo>
                    <a:lnTo>
                      <a:pt x="136897" y="152549"/>
                    </a:lnTo>
                    <a:lnTo>
                      <a:pt x="136897" y="31876"/>
                    </a:lnTo>
                    <a:cubicBezTo>
                      <a:pt x="132985" y="36430"/>
                      <a:pt x="129074" y="40984"/>
                      <a:pt x="121251" y="45537"/>
                    </a:cubicBezTo>
                    <a:cubicBezTo>
                      <a:pt x="115384" y="50091"/>
                      <a:pt x="109517" y="52368"/>
                      <a:pt x="105605" y="54645"/>
                    </a:cubicBezTo>
                    <a:lnTo>
                      <a:pt x="105605" y="36430"/>
                    </a:lnTo>
                    <a:cubicBezTo>
                      <a:pt x="113428" y="31876"/>
                      <a:pt x="121251" y="27322"/>
                      <a:pt x="129074" y="20492"/>
                    </a:cubicBezTo>
                    <a:cubicBezTo>
                      <a:pt x="134941" y="11385"/>
                      <a:pt x="140808" y="4554"/>
                      <a:pt x="142764" y="0"/>
                    </a:cubicBezTo>
                    <a:close/>
                    <a:moveTo>
                      <a:pt x="37158" y="0"/>
                    </a:moveTo>
                    <a:lnTo>
                      <a:pt x="46937" y="0"/>
                    </a:lnTo>
                    <a:lnTo>
                      <a:pt x="46937" y="152549"/>
                    </a:lnTo>
                    <a:lnTo>
                      <a:pt x="31291" y="152549"/>
                    </a:lnTo>
                    <a:lnTo>
                      <a:pt x="31291" y="31876"/>
                    </a:lnTo>
                    <a:cubicBezTo>
                      <a:pt x="27380" y="36430"/>
                      <a:pt x="23468" y="40984"/>
                      <a:pt x="17601" y="45537"/>
                    </a:cubicBezTo>
                    <a:cubicBezTo>
                      <a:pt x="9778" y="50091"/>
                      <a:pt x="3911" y="52368"/>
                      <a:pt x="0" y="54645"/>
                    </a:cubicBezTo>
                    <a:lnTo>
                      <a:pt x="0" y="36430"/>
                    </a:lnTo>
                    <a:cubicBezTo>
                      <a:pt x="7823" y="31876"/>
                      <a:pt x="15645" y="27322"/>
                      <a:pt x="23468" y="20492"/>
                    </a:cubicBezTo>
                    <a:cubicBezTo>
                      <a:pt x="29335" y="11385"/>
                      <a:pt x="35203" y="4554"/>
                      <a:pt x="371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276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6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6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1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9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9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78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31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51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6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994792" cy="1325563"/>
          </a:xfrm>
        </p:spPr>
        <p:txBody>
          <a:bodyPr/>
          <a:lstStyle/>
          <a:p>
            <a:r>
              <a:rPr lang="en-US" dirty="0" smtClean="0"/>
              <a:t>Gears effect on motor shaft steps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6896029" y="1674812"/>
            <a:ext cx="513299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When full stepping, It takes </a:t>
            </a:r>
            <a:r>
              <a:rPr lang="en-US" b="1" dirty="0" smtClean="0"/>
              <a:t>32</a:t>
            </a:r>
            <a:r>
              <a:rPr lang="en-US" dirty="0" smtClean="0"/>
              <a:t> steps for the magnetic rotor inside the motor to complete </a:t>
            </a:r>
            <a:r>
              <a:rPr lang="en-US" dirty="0"/>
              <a:t>a </a:t>
            </a:r>
            <a:r>
              <a:rPr lang="en-US" dirty="0" smtClean="0"/>
              <a:t>full 360° rotation</a:t>
            </a:r>
            <a:r>
              <a:rPr lang="en-US" dirty="0"/>
              <a:t>, turning </a:t>
            </a:r>
            <a:r>
              <a:rPr lang="en-US" b="1" dirty="0" smtClean="0"/>
              <a:t>11.25</a:t>
            </a:r>
            <a:r>
              <a:rPr lang="en-US" dirty="0"/>
              <a:t>°</a:t>
            </a:r>
            <a:r>
              <a:rPr lang="en-US" dirty="0" smtClean="0"/>
              <a:t> each step.  Half stepping changes that to </a:t>
            </a:r>
            <a:r>
              <a:rPr lang="en-US" b="1" dirty="0" smtClean="0"/>
              <a:t>64</a:t>
            </a:r>
            <a:r>
              <a:rPr lang="en-US" dirty="0" smtClean="0"/>
              <a:t> steps of </a:t>
            </a:r>
            <a:r>
              <a:rPr lang="en-US" b="1" dirty="0"/>
              <a:t>5.625</a:t>
            </a:r>
            <a:r>
              <a:rPr lang="en-US" dirty="0"/>
              <a:t>°</a:t>
            </a:r>
            <a:r>
              <a:rPr lang="en-US" dirty="0" smtClean="0"/>
              <a:t> each for a full rotation. </a:t>
            </a:r>
          </a:p>
          <a:p>
            <a:endParaRPr lang="en-US" dirty="0"/>
          </a:p>
          <a:p>
            <a:r>
              <a:rPr lang="en-US" dirty="0" smtClean="0"/>
              <a:t>The rotor shaft has a 64:1 ratio with the motor shaft though, so for the motor shaft, those numbers change to:</a:t>
            </a:r>
          </a:p>
          <a:p>
            <a:endParaRPr lang="en-US" dirty="0"/>
          </a:p>
          <a:p>
            <a:r>
              <a:rPr lang="en-US" b="1" dirty="0" smtClean="0"/>
              <a:t>Full Stepping: </a:t>
            </a:r>
          </a:p>
          <a:p>
            <a:r>
              <a:rPr lang="en-US" dirty="0" smtClean="0"/>
              <a:t>32*64 = </a:t>
            </a:r>
            <a:r>
              <a:rPr lang="en-US" b="1" dirty="0" smtClean="0"/>
              <a:t>2048</a:t>
            </a:r>
            <a:r>
              <a:rPr lang="en-US" dirty="0" smtClean="0"/>
              <a:t> Steps per motor shaft rotation</a:t>
            </a:r>
          </a:p>
          <a:p>
            <a:r>
              <a:rPr lang="en-US" dirty="0"/>
              <a:t>11.25</a:t>
            </a:r>
            <a:r>
              <a:rPr lang="en-US" dirty="0" smtClean="0"/>
              <a:t>° / 64 = </a:t>
            </a:r>
            <a:r>
              <a:rPr lang="en-US" b="1" dirty="0" smtClean="0"/>
              <a:t>.18°</a:t>
            </a:r>
            <a:r>
              <a:rPr lang="en-US" dirty="0" smtClean="0"/>
              <a:t> step angle</a:t>
            </a:r>
          </a:p>
          <a:p>
            <a:endParaRPr lang="en-US" dirty="0"/>
          </a:p>
          <a:p>
            <a:r>
              <a:rPr lang="en-US" b="1" dirty="0" smtClean="0"/>
              <a:t>Half Stepping:</a:t>
            </a:r>
          </a:p>
          <a:p>
            <a:r>
              <a:rPr lang="en-US" dirty="0" smtClean="0"/>
              <a:t>64*64 = </a:t>
            </a:r>
            <a:r>
              <a:rPr lang="en-US" b="1" dirty="0" smtClean="0"/>
              <a:t>4096</a:t>
            </a:r>
            <a:r>
              <a:rPr lang="en-US" dirty="0" smtClean="0"/>
              <a:t> Steps per motor shaft rotation</a:t>
            </a:r>
          </a:p>
          <a:p>
            <a:r>
              <a:rPr lang="en-US" dirty="0" smtClean="0"/>
              <a:t>5.625° / 64 = </a:t>
            </a:r>
            <a:r>
              <a:rPr lang="en-US" b="1" dirty="0" smtClean="0"/>
              <a:t>.09°</a:t>
            </a:r>
            <a:r>
              <a:rPr lang="en-US" dirty="0" smtClean="0"/>
              <a:t> step angle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	</a:t>
            </a:r>
            <a:endParaRPr lang="en-US" dirty="0" smtClean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9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 for more videos…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I’ll follow up with videos for driving the 28BYJ-48 &amp; ULN2003 using: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Arduino</a:t>
            </a:r>
          </a:p>
          <a:p>
            <a:r>
              <a:rPr lang="en-US" dirty="0" smtClean="0"/>
              <a:t>Possibly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1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out Tom </a:t>
            </a:r>
            <a:r>
              <a:rPr lang="en-US" dirty="0" err="1" smtClean="0"/>
              <a:t>Igoe’s</a:t>
            </a:r>
            <a:r>
              <a:rPr lang="en-US" dirty="0" smtClean="0"/>
              <a:t> notes on Stepper Motors: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http://www.tigoe.net/pcomp/code/circuits/motors/stepper-motors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Douglas W. Jones has a more technical overview: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http://homepage.cs.uiowa.edu/~jones/step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Do an internet search for the 28BYJ-48 and the microcontroller of your choice</a:t>
            </a:r>
          </a:p>
        </p:txBody>
      </p:sp>
    </p:spTree>
    <p:extLst>
      <p:ext uri="{BB962C8B-B14F-4D97-AF65-F5344CB8AC3E}">
        <p14:creationId xmlns:p14="http://schemas.microsoft.com/office/powerpoint/2010/main" val="233386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41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2593353" y="1675448"/>
            <a:ext cx="6974814" cy="4701906"/>
            <a:chOff x="1005864" y="721433"/>
            <a:chExt cx="8390001" cy="5655921"/>
          </a:xfrm>
        </p:grpSpPr>
        <p:sp>
          <p:nvSpPr>
            <p:cNvPr id="13" name="Rotor Shaft"/>
            <p:cNvSpPr>
              <a:spLocks noChangeArrowheads="1"/>
            </p:cNvSpPr>
            <p:nvPr/>
          </p:nvSpPr>
          <p:spPr bwMode="auto">
            <a:xfrm>
              <a:off x="5101125" y="3455519"/>
              <a:ext cx="199486" cy="199486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uter Case"/>
            <p:cNvSpPr>
              <a:spLocks noEditPoints="1"/>
            </p:cNvSpPr>
            <p:nvPr/>
          </p:nvSpPr>
          <p:spPr bwMode="auto">
            <a:xfrm>
              <a:off x="2378776" y="721433"/>
              <a:ext cx="5644184" cy="5655914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uter Case Gap"/>
            <p:cNvSpPr>
              <a:spLocks/>
            </p:cNvSpPr>
            <p:nvPr/>
          </p:nvSpPr>
          <p:spPr bwMode="auto">
            <a:xfrm>
              <a:off x="3575671" y="5731966"/>
              <a:ext cx="3250394" cy="645388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" name="Lower Teeth"/>
            <p:cNvGrpSpPr/>
            <p:nvPr/>
          </p:nvGrpSpPr>
          <p:grpSpPr>
            <a:xfrm>
              <a:off x="3188437" y="1531101"/>
              <a:ext cx="4036586" cy="4036586"/>
              <a:chOff x="3188437" y="1531101"/>
              <a:chExt cx="4036586" cy="4036586"/>
            </a:xfrm>
          </p:grpSpPr>
          <p:sp>
            <p:nvSpPr>
              <p:cNvPr id="16" name="Lower Teeth"/>
              <p:cNvSpPr>
                <a:spLocks noEditPoints="1"/>
              </p:cNvSpPr>
              <p:nvPr/>
            </p:nvSpPr>
            <p:spPr bwMode="auto">
              <a:xfrm>
                <a:off x="3927699" y="2282093"/>
                <a:ext cx="2546339" cy="2546338"/>
              </a:xfrm>
              <a:custGeom>
                <a:avLst/>
                <a:gdLst>
                  <a:gd name="T0" fmla="*/ 420 w 1189"/>
                  <a:gd name="T1" fmla="*/ 24 h 1190"/>
                  <a:gd name="T2" fmla="*/ 304 w 1189"/>
                  <a:gd name="T3" fmla="*/ 73 h 1190"/>
                  <a:gd name="T4" fmla="*/ 320 w 1189"/>
                  <a:gd name="T5" fmla="*/ 125 h 1190"/>
                  <a:gd name="T6" fmla="*/ 436 w 1189"/>
                  <a:gd name="T7" fmla="*/ 74 h 1190"/>
                  <a:gd name="T8" fmla="*/ 563 w 1189"/>
                  <a:gd name="T9" fmla="*/ 52 h 1190"/>
                  <a:gd name="T10" fmla="*/ 547 w 1189"/>
                  <a:gd name="T11" fmla="*/ 0 h 1190"/>
                  <a:gd name="T12" fmla="*/ 420 w 1189"/>
                  <a:gd name="T13" fmla="*/ 24 h 1190"/>
                  <a:gd name="T14" fmla="*/ 140 w 1189"/>
                  <a:gd name="T15" fmla="*/ 208 h 1190"/>
                  <a:gd name="T16" fmla="*/ 20 w 1189"/>
                  <a:gd name="T17" fmla="*/ 433 h 1190"/>
                  <a:gd name="T18" fmla="*/ 66 w 1189"/>
                  <a:gd name="T19" fmla="*/ 457 h 1190"/>
                  <a:gd name="T20" fmla="*/ 187 w 1189"/>
                  <a:gd name="T21" fmla="*/ 234 h 1190"/>
                  <a:gd name="T22" fmla="*/ 140 w 1189"/>
                  <a:gd name="T23" fmla="*/ 208 h 1190"/>
                  <a:gd name="T24" fmla="*/ 757 w 1189"/>
                  <a:gd name="T25" fmla="*/ 21 h 1190"/>
                  <a:gd name="T26" fmla="*/ 732 w 1189"/>
                  <a:gd name="T27" fmla="*/ 68 h 1190"/>
                  <a:gd name="T28" fmla="*/ 957 w 1189"/>
                  <a:gd name="T29" fmla="*/ 187 h 1190"/>
                  <a:gd name="T30" fmla="*/ 981 w 1189"/>
                  <a:gd name="T31" fmla="*/ 142 h 1190"/>
                  <a:gd name="T32" fmla="*/ 757 w 1189"/>
                  <a:gd name="T33" fmla="*/ 21 h 1190"/>
                  <a:gd name="T34" fmla="*/ 0 w 1189"/>
                  <a:gd name="T35" fmla="*/ 643 h 1190"/>
                  <a:gd name="T36" fmla="*/ 23 w 1189"/>
                  <a:gd name="T37" fmla="*/ 768 h 1190"/>
                  <a:gd name="T38" fmla="*/ 74 w 1189"/>
                  <a:gd name="T39" fmla="*/ 886 h 1190"/>
                  <a:gd name="T40" fmla="*/ 123 w 1189"/>
                  <a:gd name="T41" fmla="*/ 870 h 1190"/>
                  <a:gd name="T42" fmla="*/ 72 w 1189"/>
                  <a:gd name="T43" fmla="*/ 753 h 1190"/>
                  <a:gd name="T44" fmla="*/ 50 w 1189"/>
                  <a:gd name="T45" fmla="*/ 627 h 1190"/>
                  <a:gd name="T46" fmla="*/ 0 w 1189"/>
                  <a:gd name="T47" fmla="*/ 643 h 1190"/>
                  <a:gd name="T48" fmla="*/ 1065 w 1189"/>
                  <a:gd name="T49" fmla="*/ 319 h 1190"/>
                  <a:gd name="T50" fmla="*/ 1116 w 1189"/>
                  <a:gd name="T51" fmla="*/ 437 h 1190"/>
                  <a:gd name="T52" fmla="*/ 1139 w 1189"/>
                  <a:gd name="T53" fmla="*/ 562 h 1190"/>
                  <a:gd name="T54" fmla="*/ 1189 w 1189"/>
                  <a:gd name="T55" fmla="*/ 547 h 1190"/>
                  <a:gd name="T56" fmla="*/ 1165 w 1189"/>
                  <a:gd name="T57" fmla="*/ 422 h 1190"/>
                  <a:gd name="T58" fmla="*/ 1115 w 1189"/>
                  <a:gd name="T59" fmla="*/ 304 h 1190"/>
                  <a:gd name="T60" fmla="*/ 1065 w 1189"/>
                  <a:gd name="T61" fmla="*/ 319 h 1190"/>
                  <a:gd name="T62" fmla="*/ 232 w 1189"/>
                  <a:gd name="T63" fmla="*/ 1003 h 1190"/>
                  <a:gd name="T64" fmla="*/ 207 w 1189"/>
                  <a:gd name="T65" fmla="*/ 1050 h 1190"/>
                  <a:gd name="T66" fmla="*/ 432 w 1189"/>
                  <a:gd name="T67" fmla="*/ 1170 h 1190"/>
                  <a:gd name="T68" fmla="*/ 456 w 1189"/>
                  <a:gd name="T69" fmla="*/ 1123 h 1190"/>
                  <a:gd name="T70" fmla="*/ 232 w 1189"/>
                  <a:gd name="T71" fmla="*/ 1003 h 1190"/>
                  <a:gd name="T72" fmla="*/ 1122 w 1189"/>
                  <a:gd name="T73" fmla="*/ 733 h 1190"/>
                  <a:gd name="T74" fmla="*/ 1002 w 1189"/>
                  <a:gd name="T75" fmla="*/ 958 h 1190"/>
                  <a:gd name="T76" fmla="*/ 1049 w 1189"/>
                  <a:gd name="T77" fmla="*/ 982 h 1190"/>
                  <a:gd name="T78" fmla="*/ 1168 w 1189"/>
                  <a:gd name="T79" fmla="*/ 757 h 1190"/>
                  <a:gd name="T80" fmla="*/ 1122 w 1189"/>
                  <a:gd name="T81" fmla="*/ 733 h 1190"/>
                  <a:gd name="T82" fmla="*/ 870 w 1189"/>
                  <a:gd name="T83" fmla="*/ 1066 h 1190"/>
                  <a:gd name="T84" fmla="*/ 753 w 1189"/>
                  <a:gd name="T85" fmla="*/ 1118 h 1190"/>
                  <a:gd name="T86" fmla="*/ 628 w 1189"/>
                  <a:gd name="T87" fmla="*/ 1141 h 1190"/>
                  <a:gd name="T88" fmla="*/ 643 w 1189"/>
                  <a:gd name="T89" fmla="*/ 1190 h 1190"/>
                  <a:gd name="T90" fmla="*/ 767 w 1189"/>
                  <a:gd name="T91" fmla="*/ 1167 h 1190"/>
                  <a:gd name="T92" fmla="*/ 886 w 1189"/>
                  <a:gd name="T93" fmla="*/ 1117 h 1190"/>
                  <a:gd name="T94" fmla="*/ 870 w 1189"/>
                  <a:gd name="T95" fmla="*/ 1066 h 1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89" h="1190">
                    <a:moveTo>
                      <a:pt x="420" y="24"/>
                    </a:moveTo>
                    <a:cubicBezTo>
                      <a:pt x="379" y="36"/>
                      <a:pt x="340" y="53"/>
                      <a:pt x="304" y="73"/>
                    </a:cubicBezTo>
                    <a:lnTo>
                      <a:pt x="320" y="125"/>
                    </a:lnTo>
                    <a:cubicBezTo>
                      <a:pt x="355" y="104"/>
                      <a:pt x="394" y="87"/>
                      <a:pt x="436" y="74"/>
                    </a:cubicBezTo>
                    <a:cubicBezTo>
                      <a:pt x="478" y="61"/>
                      <a:pt x="520" y="54"/>
                      <a:pt x="563" y="52"/>
                    </a:cubicBezTo>
                    <a:lnTo>
                      <a:pt x="547" y="0"/>
                    </a:lnTo>
                    <a:cubicBezTo>
                      <a:pt x="505" y="3"/>
                      <a:pt x="463" y="11"/>
                      <a:pt x="420" y="24"/>
                    </a:cubicBezTo>
                    <a:close/>
                    <a:moveTo>
                      <a:pt x="140" y="208"/>
                    </a:moveTo>
                    <a:cubicBezTo>
                      <a:pt x="85" y="274"/>
                      <a:pt x="43" y="350"/>
                      <a:pt x="20" y="433"/>
                    </a:cubicBezTo>
                    <a:lnTo>
                      <a:pt x="66" y="457"/>
                    </a:lnTo>
                    <a:cubicBezTo>
                      <a:pt x="88" y="374"/>
                      <a:pt x="130" y="298"/>
                      <a:pt x="187" y="234"/>
                    </a:cubicBezTo>
                    <a:lnTo>
                      <a:pt x="140" y="208"/>
                    </a:lnTo>
                    <a:close/>
                    <a:moveTo>
                      <a:pt x="757" y="21"/>
                    </a:moveTo>
                    <a:lnTo>
                      <a:pt x="732" y="68"/>
                    </a:lnTo>
                    <a:cubicBezTo>
                      <a:pt x="815" y="90"/>
                      <a:pt x="892" y="130"/>
                      <a:pt x="957" y="187"/>
                    </a:cubicBezTo>
                    <a:lnTo>
                      <a:pt x="981" y="142"/>
                    </a:lnTo>
                    <a:cubicBezTo>
                      <a:pt x="916" y="87"/>
                      <a:pt x="839" y="45"/>
                      <a:pt x="757" y="21"/>
                    </a:cubicBezTo>
                    <a:close/>
                    <a:moveTo>
                      <a:pt x="0" y="643"/>
                    </a:moveTo>
                    <a:cubicBezTo>
                      <a:pt x="3" y="684"/>
                      <a:pt x="11" y="726"/>
                      <a:pt x="23" y="768"/>
                    </a:cubicBezTo>
                    <a:cubicBezTo>
                      <a:pt x="36" y="810"/>
                      <a:pt x="53" y="849"/>
                      <a:pt x="74" y="886"/>
                    </a:cubicBezTo>
                    <a:lnTo>
                      <a:pt x="123" y="870"/>
                    </a:lnTo>
                    <a:cubicBezTo>
                      <a:pt x="102" y="834"/>
                      <a:pt x="85" y="795"/>
                      <a:pt x="72" y="753"/>
                    </a:cubicBezTo>
                    <a:cubicBezTo>
                      <a:pt x="59" y="711"/>
                      <a:pt x="52" y="669"/>
                      <a:pt x="50" y="627"/>
                    </a:cubicBezTo>
                    <a:lnTo>
                      <a:pt x="0" y="643"/>
                    </a:lnTo>
                    <a:close/>
                    <a:moveTo>
                      <a:pt x="1065" y="319"/>
                    </a:moveTo>
                    <a:cubicBezTo>
                      <a:pt x="1086" y="356"/>
                      <a:pt x="1103" y="394"/>
                      <a:pt x="1116" y="437"/>
                    </a:cubicBezTo>
                    <a:cubicBezTo>
                      <a:pt x="1129" y="478"/>
                      <a:pt x="1136" y="521"/>
                      <a:pt x="1139" y="562"/>
                    </a:cubicBezTo>
                    <a:lnTo>
                      <a:pt x="1189" y="547"/>
                    </a:lnTo>
                    <a:cubicBezTo>
                      <a:pt x="1185" y="506"/>
                      <a:pt x="1178" y="463"/>
                      <a:pt x="1165" y="422"/>
                    </a:cubicBezTo>
                    <a:cubicBezTo>
                      <a:pt x="1153" y="380"/>
                      <a:pt x="1135" y="341"/>
                      <a:pt x="1115" y="304"/>
                    </a:cubicBezTo>
                    <a:lnTo>
                      <a:pt x="1065" y="319"/>
                    </a:lnTo>
                    <a:close/>
                    <a:moveTo>
                      <a:pt x="232" y="1003"/>
                    </a:moveTo>
                    <a:lnTo>
                      <a:pt x="207" y="1050"/>
                    </a:lnTo>
                    <a:cubicBezTo>
                      <a:pt x="273" y="1105"/>
                      <a:pt x="349" y="1146"/>
                      <a:pt x="432" y="1170"/>
                    </a:cubicBezTo>
                    <a:lnTo>
                      <a:pt x="456" y="1123"/>
                    </a:lnTo>
                    <a:cubicBezTo>
                      <a:pt x="373" y="1101"/>
                      <a:pt x="296" y="1061"/>
                      <a:pt x="232" y="1003"/>
                    </a:cubicBezTo>
                    <a:close/>
                    <a:moveTo>
                      <a:pt x="1122" y="733"/>
                    </a:moveTo>
                    <a:cubicBezTo>
                      <a:pt x="1101" y="816"/>
                      <a:pt x="1059" y="893"/>
                      <a:pt x="1002" y="958"/>
                    </a:cubicBezTo>
                    <a:lnTo>
                      <a:pt x="1049" y="982"/>
                    </a:lnTo>
                    <a:cubicBezTo>
                      <a:pt x="1104" y="917"/>
                      <a:pt x="1144" y="840"/>
                      <a:pt x="1168" y="757"/>
                    </a:cubicBezTo>
                    <a:lnTo>
                      <a:pt x="1122" y="733"/>
                    </a:lnTo>
                    <a:close/>
                    <a:moveTo>
                      <a:pt x="870" y="1066"/>
                    </a:moveTo>
                    <a:cubicBezTo>
                      <a:pt x="834" y="1088"/>
                      <a:pt x="795" y="1105"/>
                      <a:pt x="753" y="1118"/>
                    </a:cubicBezTo>
                    <a:cubicBezTo>
                      <a:pt x="711" y="1131"/>
                      <a:pt x="669" y="1138"/>
                      <a:pt x="628" y="1141"/>
                    </a:cubicBezTo>
                    <a:lnTo>
                      <a:pt x="643" y="1190"/>
                    </a:lnTo>
                    <a:cubicBezTo>
                      <a:pt x="684" y="1187"/>
                      <a:pt x="726" y="1180"/>
                      <a:pt x="767" y="1167"/>
                    </a:cubicBezTo>
                    <a:cubicBezTo>
                      <a:pt x="810" y="1154"/>
                      <a:pt x="849" y="1137"/>
                      <a:pt x="886" y="1117"/>
                    </a:cubicBezTo>
                    <a:lnTo>
                      <a:pt x="870" y="1066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Lower Teeth Holes"/>
              <p:cNvSpPr>
                <a:spLocks noEditPoints="1"/>
              </p:cNvSpPr>
              <p:nvPr/>
            </p:nvSpPr>
            <p:spPr bwMode="auto">
              <a:xfrm>
                <a:off x="3188437" y="1531101"/>
                <a:ext cx="4036586" cy="4036586"/>
              </a:xfrm>
              <a:custGeom>
                <a:avLst/>
                <a:gdLst>
                  <a:gd name="T0" fmla="*/ 636 w 1886"/>
                  <a:gd name="T1" fmla="*/ 14 h 1886"/>
                  <a:gd name="T2" fmla="*/ 648 w 1886"/>
                  <a:gd name="T3" fmla="*/ 408 h 1886"/>
                  <a:gd name="T4" fmla="*/ 652 w 1886"/>
                  <a:gd name="T5" fmla="*/ 421 h 1886"/>
                  <a:gd name="T6" fmla="*/ 768 w 1886"/>
                  <a:gd name="T7" fmla="*/ 372 h 1886"/>
                  <a:gd name="T8" fmla="*/ 895 w 1886"/>
                  <a:gd name="T9" fmla="*/ 348 h 1886"/>
                  <a:gd name="T10" fmla="*/ 891 w 1886"/>
                  <a:gd name="T11" fmla="*/ 335 h 1886"/>
                  <a:gd name="T12" fmla="*/ 681 w 1886"/>
                  <a:gd name="T13" fmla="*/ 0 h 1886"/>
                  <a:gd name="T14" fmla="*/ 636 w 1886"/>
                  <a:gd name="T15" fmla="*/ 14 h 1886"/>
                  <a:gd name="T16" fmla="*/ 91 w 1886"/>
                  <a:gd name="T17" fmla="*/ 461 h 1886"/>
                  <a:gd name="T18" fmla="*/ 68 w 1886"/>
                  <a:gd name="T19" fmla="*/ 503 h 1886"/>
                  <a:gd name="T20" fmla="*/ 356 w 1886"/>
                  <a:gd name="T21" fmla="*/ 773 h 1886"/>
                  <a:gd name="T22" fmla="*/ 369 w 1886"/>
                  <a:gd name="T23" fmla="*/ 780 h 1886"/>
                  <a:gd name="T24" fmla="*/ 488 w 1886"/>
                  <a:gd name="T25" fmla="*/ 556 h 1886"/>
                  <a:gd name="T26" fmla="*/ 476 w 1886"/>
                  <a:gd name="T27" fmla="*/ 550 h 1886"/>
                  <a:gd name="T28" fmla="*/ 91 w 1886"/>
                  <a:gd name="T29" fmla="*/ 461 h 1886"/>
                  <a:gd name="T30" fmla="*/ 1383 w 1886"/>
                  <a:gd name="T31" fmla="*/ 69 h 1886"/>
                  <a:gd name="T32" fmla="*/ 1112 w 1886"/>
                  <a:gd name="T33" fmla="*/ 357 h 1886"/>
                  <a:gd name="T34" fmla="*/ 1105 w 1886"/>
                  <a:gd name="T35" fmla="*/ 370 h 1886"/>
                  <a:gd name="T36" fmla="*/ 1329 w 1886"/>
                  <a:gd name="T37" fmla="*/ 490 h 1886"/>
                  <a:gd name="T38" fmla="*/ 1336 w 1886"/>
                  <a:gd name="T39" fmla="*/ 476 h 1886"/>
                  <a:gd name="T40" fmla="*/ 1425 w 1886"/>
                  <a:gd name="T41" fmla="*/ 91 h 1886"/>
                  <a:gd name="T42" fmla="*/ 1383 w 1886"/>
                  <a:gd name="T43" fmla="*/ 69 h 1886"/>
                  <a:gd name="T44" fmla="*/ 334 w 1886"/>
                  <a:gd name="T45" fmla="*/ 995 h 1886"/>
                  <a:gd name="T46" fmla="*/ 0 w 1886"/>
                  <a:gd name="T47" fmla="*/ 1204 h 1886"/>
                  <a:gd name="T48" fmla="*/ 14 w 1886"/>
                  <a:gd name="T49" fmla="*/ 1250 h 1886"/>
                  <a:gd name="T50" fmla="*/ 408 w 1886"/>
                  <a:gd name="T51" fmla="*/ 1238 h 1886"/>
                  <a:gd name="T52" fmla="*/ 422 w 1886"/>
                  <a:gd name="T53" fmla="*/ 1234 h 1886"/>
                  <a:gd name="T54" fmla="*/ 371 w 1886"/>
                  <a:gd name="T55" fmla="*/ 1116 h 1886"/>
                  <a:gd name="T56" fmla="*/ 348 w 1886"/>
                  <a:gd name="T57" fmla="*/ 991 h 1886"/>
                  <a:gd name="T58" fmla="*/ 334 w 1886"/>
                  <a:gd name="T59" fmla="*/ 995 h 1886"/>
                  <a:gd name="T60" fmla="*/ 1463 w 1886"/>
                  <a:gd name="T61" fmla="*/ 652 h 1886"/>
                  <a:gd name="T62" fmla="*/ 1513 w 1886"/>
                  <a:gd name="T63" fmla="*/ 770 h 1886"/>
                  <a:gd name="T64" fmla="*/ 1537 w 1886"/>
                  <a:gd name="T65" fmla="*/ 895 h 1886"/>
                  <a:gd name="T66" fmla="*/ 1551 w 1886"/>
                  <a:gd name="T67" fmla="*/ 891 h 1886"/>
                  <a:gd name="T68" fmla="*/ 1886 w 1886"/>
                  <a:gd name="T69" fmla="*/ 682 h 1886"/>
                  <a:gd name="T70" fmla="*/ 1872 w 1886"/>
                  <a:gd name="T71" fmla="*/ 636 h 1886"/>
                  <a:gd name="T72" fmla="*/ 1477 w 1886"/>
                  <a:gd name="T73" fmla="*/ 648 h 1886"/>
                  <a:gd name="T74" fmla="*/ 1463 w 1886"/>
                  <a:gd name="T75" fmla="*/ 652 h 1886"/>
                  <a:gd name="T76" fmla="*/ 1516 w 1886"/>
                  <a:gd name="T77" fmla="*/ 1105 h 1886"/>
                  <a:gd name="T78" fmla="*/ 1396 w 1886"/>
                  <a:gd name="T79" fmla="*/ 1330 h 1886"/>
                  <a:gd name="T80" fmla="*/ 1410 w 1886"/>
                  <a:gd name="T81" fmla="*/ 1337 h 1886"/>
                  <a:gd name="T82" fmla="*/ 1794 w 1886"/>
                  <a:gd name="T83" fmla="*/ 1425 h 1886"/>
                  <a:gd name="T84" fmla="*/ 1817 w 1886"/>
                  <a:gd name="T85" fmla="*/ 1383 h 1886"/>
                  <a:gd name="T86" fmla="*/ 1530 w 1886"/>
                  <a:gd name="T87" fmla="*/ 1113 h 1886"/>
                  <a:gd name="T88" fmla="*/ 1516 w 1886"/>
                  <a:gd name="T89" fmla="*/ 1105 h 1886"/>
                  <a:gd name="T90" fmla="*/ 556 w 1886"/>
                  <a:gd name="T91" fmla="*/ 1397 h 1886"/>
                  <a:gd name="T92" fmla="*/ 549 w 1886"/>
                  <a:gd name="T93" fmla="*/ 1411 h 1886"/>
                  <a:gd name="T94" fmla="*/ 460 w 1886"/>
                  <a:gd name="T95" fmla="*/ 1795 h 1886"/>
                  <a:gd name="T96" fmla="*/ 503 w 1886"/>
                  <a:gd name="T97" fmla="*/ 1817 h 1886"/>
                  <a:gd name="T98" fmla="*/ 773 w 1886"/>
                  <a:gd name="T99" fmla="*/ 1530 h 1886"/>
                  <a:gd name="T100" fmla="*/ 780 w 1886"/>
                  <a:gd name="T101" fmla="*/ 1518 h 1886"/>
                  <a:gd name="T102" fmla="*/ 556 w 1886"/>
                  <a:gd name="T103" fmla="*/ 1397 h 1886"/>
                  <a:gd name="T104" fmla="*/ 991 w 1886"/>
                  <a:gd name="T105" fmla="*/ 1538 h 1886"/>
                  <a:gd name="T106" fmla="*/ 995 w 1886"/>
                  <a:gd name="T107" fmla="*/ 1552 h 1886"/>
                  <a:gd name="T108" fmla="*/ 1204 w 1886"/>
                  <a:gd name="T109" fmla="*/ 1886 h 1886"/>
                  <a:gd name="T110" fmla="*/ 1250 w 1886"/>
                  <a:gd name="T111" fmla="*/ 1873 h 1886"/>
                  <a:gd name="T112" fmla="*/ 1238 w 1886"/>
                  <a:gd name="T113" fmla="*/ 1478 h 1886"/>
                  <a:gd name="T114" fmla="*/ 1234 w 1886"/>
                  <a:gd name="T115" fmla="*/ 1465 h 1886"/>
                  <a:gd name="T116" fmla="*/ 1115 w 1886"/>
                  <a:gd name="T117" fmla="*/ 1515 h 1886"/>
                  <a:gd name="T118" fmla="*/ 991 w 1886"/>
                  <a:gd name="T119" fmla="*/ 1538 h 1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86" h="1886">
                    <a:moveTo>
                      <a:pt x="636" y="14"/>
                    </a:moveTo>
                    <a:lnTo>
                      <a:pt x="648" y="408"/>
                    </a:lnTo>
                    <a:lnTo>
                      <a:pt x="652" y="421"/>
                    </a:lnTo>
                    <a:cubicBezTo>
                      <a:pt x="688" y="401"/>
                      <a:pt x="727" y="384"/>
                      <a:pt x="768" y="372"/>
                    </a:cubicBezTo>
                    <a:cubicBezTo>
                      <a:pt x="811" y="359"/>
                      <a:pt x="853" y="351"/>
                      <a:pt x="895" y="348"/>
                    </a:cubicBezTo>
                    <a:lnTo>
                      <a:pt x="891" y="335"/>
                    </a:lnTo>
                    <a:lnTo>
                      <a:pt x="681" y="0"/>
                    </a:lnTo>
                    <a:lnTo>
                      <a:pt x="636" y="14"/>
                    </a:lnTo>
                    <a:close/>
                    <a:moveTo>
                      <a:pt x="91" y="461"/>
                    </a:moveTo>
                    <a:lnTo>
                      <a:pt x="68" y="503"/>
                    </a:lnTo>
                    <a:lnTo>
                      <a:pt x="356" y="773"/>
                    </a:lnTo>
                    <a:lnTo>
                      <a:pt x="369" y="780"/>
                    </a:lnTo>
                    <a:cubicBezTo>
                      <a:pt x="392" y="698"/>
                      <a:pt x="433" y="622"/>
                      <a:pt x="488" y="556"/>
                    </a:cubicBezTo>
                    <a:lnTo>
                      <a:pt x="476" y="550"/>
                    </a:lnTo>
                    <a:lnTo>
                      <a:pt x="91" y="461"/>
                    </a:lnTo>
                    <a:close/>
                    <a:moveTo>
                      <a:pt x="1383" y="69"/>
                    </a:moveTo>
                    <a:lnTo>
                      <a:pt x="1112" y="357"/>
                    </a:lnTo>
                    <a:lnTo>
                      <a:pt x="1105" y="370"/>
                    </a:lnTo>
                    <a:cubicBezTo>
                      <a:pt x="1188" y="394"/>
                      <a:pt x="1264" y="435"/>
                      <a:pt x="1329" y="490"/>
                    </a:cubicBezTo>
                    <a:lnTo>
                      <a:pt x="1336" y="476"/>
                    </a:lnTo>
                    <a:lnTo>
                      <a:pt x="1425" y="91"/>
                    </a:lnTo>
                    <a:lnTo>
                      <a:pt x="1383" y="69"/>
                    </a:lnTo>
                    <a:close/>
                    <a:moveTo>
                      <a:pt x="334" y="995"/>
                    </a:moveTo>
                    <a:lnTo>
                      <a:pt x="0" y="1204"/>
                    </a:lnTo>
                    <a:lnTo>
                      <a:pt x="14" y="1250"/>
                    </a:lnTo>
                    <a:lnTo>
                      <a:pt x="408" y="1238"/>
                    </a:lnTo>
                    <a:lnTo>
                      <a:pt x="422" y="1234"/>
                    </a:lnTo>
                    <a:cubicBezTo>
                      <a:pt x="401" y="1197"/>
                      <a:pt x="384" y="1158"/>
                      <a:pt x="371" y="1116"/>
                    </a:cubicBezTo>
                    <a:cubicBezTo>
                      <a:pt x="359" y="1074"/>
                      <a:pt x="351" y="1032"/>
                      <a:pt x="348" y="991"/>
                    </a:cubicBezTo>
                    <a:lnTo>
                      <a:pt x="334" y="995"/>
                    </a:lnTo>
                    <a:close/>
                    <a:moveTo>
                      <a:pt x="1463" y="652"/>
                    </a:moveTo>
                    <a:cubicBezTo>
                      <a:pt x="1483" y="689"/>
                      <a:pt x="1501" y="728"/>
                      <a:pt x="1513" y="770"/>
                    </a:cubicBezTo>
                    <a:cubicBezTo>
                      <a:pt x="1526" y="811"/>
                      <a:pt x="1533" y="854"/>
                      <a:pt x="1537" y="895"/>
                    </a:cubicBezTo>
                    <a:lnTo>
                      <a:pt x="1551" y="891"/>
                    </a:lnTo>
                    <a:lnTo>
                      <a:pt x="1886" y="682"/>
                    </a:lnTo>
                    <a:lnTo>
                      <a:pt x="1872" y="636"/>
                    </a:lnTo>
                    <a:lnTo>
                      <a:pt x="1477" y="648"/>
                    </a:lnTo>
                    <a:lnTo>
                      <a:pt x="1463" y="652"/>
                    </a:lnTo>
                    <a:close/>
                    <a:moveTo>
                      <a:pt x="1516" y="1105"/>
                    </a:moveTo>
                    <a:cubicBezTo>
                      <a:pt x="1492" y="1188"/>
                      <a:pt x="1452" y="1264"/>
                      <a:pt x="1396" y="1330"/>
                    </a:cubicBezTo>
                    <a:lnTo>
                      <a:pt x="1410" y="1337"/>
                    </a:lnTo>
                    <a:lnTo>
                      <a:pt x="1794" y="1425"/>
                    </a:lnTo>
                    <a:lnTo>
                      <a:pt x="1817" y="1383"/>
                    </a:lnTo>
                    <a:lnTo>
                      <a:pt x="1530" y="1113"/>
                    </a:lnTo>
                    <a:lnTo>
                      <a:pt x="1516" y="1105"/>
                    </a:lnTo>
                    <a:close/>
                    <a:moveTo>
                      <a:pt x="556" y="1397"/>
                    </a:moveTo>
                    <a:lnTo>
                      <a:pt x="549" y="1411"/>
                    </a:lnTo>
                    <a:lnTo>
                      <a:pt x="460" y="1795"/>
                    </a:lnTo>
                    <a:lnTo>
                      <a:pt x="503" y="1817"/>
                    </a:lnTo>
                    <a:lnTo>
                      <a:pt x="773" y="1530"/>
                    </a:lnTo>
                    <a:lnTo>
                      <a:pt x="780" y="1518"/>
                    </a:lnTo>
                    <a:cubicBezTo>
                      <a:pt x="698" y="1494"/>
                      <a:pt x="621" y="1453"/>
                      <a:pt x="556" y="1397"/>
                    </a:cubicBezTo>
                    <a:close/>
                    <a:moveTo>
                      <a:pt x="991" y="1538"/>
                    </a:moveTo>
                    <a:lnTo>
                      <a:pt x="995" y="1552"/>
                    </a:lnTo>
                    <a:lnTo>
                      <a:pt x="1204" y="1886"/>
                    </a:lnTo>
                    <a:lnTo>
                      <a:pt x="1250" y="1873"/>
                    </a:lnTo>
                    <a:lnTo>
                      <a:pt x="1238" y="1478"/>
                    </a:lnTo>
                    <a:lnTo>
                      <a:pt x="1234" y="1465"/>
                    </a:lnTo>
                    <a:cubicBezTo>
                      <a:pt x="1197" y="1485"/>
                      <a:pt x="1158" y="1502"/>
                      <a:pt x="1115" y="1515"/>
                    </a:cubicBezTo>
                    <a:cubicBezTo>
                      <a:pt x="1074" y="1528"/>
                      <a:pt x="1032" y="1535"/>
                      <a:pt x="991" y="1538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5" name="Gear Plate and Gears"/>
            <p:cNvGrpSpPr/>
            <p:nvPr/>
          </p:nvGrpSpPr>
          <p:grpSpPr>
            <a:xfrm>
              <a:off x="2378776" y="721433"/>
              <a:ext cx="5644184" cy="4787579"/>
              <a:chOff x="2378776" y="721433"/>
              <a:chExt cx="5644184" cy="4787579"/>
            </a:xfrm>
          </p:grpSpPr>
          <p:sp>
            <p:nvSpPr>
              <p:cNvPr id="18" name="Gear Plate"/>
              <p:cNvSpPr>
                <a:spLocks noEditPoints="1"/>
              </p:cNvSpPr>
              <p:nvPr/>
            </p:nvSpPr>
            <p:spPr bwMode="auto">
              <a:xfrm>
                <a:off x="2378776" y="721433"/>
                <a:ext cx="5644184" cy="4388613"/>
              </a:xfrm>
              <a:custGeom>
                <a:avLst/>
                <a:gdLst>
                  <a:gd name="T0" fmla="*/ 1320 w 2641"/>
                  <a:gd name="T1" fmla="*/ 0 h 2047"/>
                  <a:gd name="T2" fmla="*/ 40 w 2641"/>
                  <a:gd name="T3" fmla="*/ 999 h 2047"/>
                  <a:gd name="T4" fmla="*/ 50 w 2641"/>
                  <a:gd name="T5" fmla="*/ 999 h 2047"/>
                  <a:gd name="T6" fmla="*/ 50 w 2641"/>
                  <a:gd name="T7" fmla="*/ 1010 h 2047"/>
                  <a:gd name="T8" fmla="*/ 0 w 2641"/>
                  <a:gd name="T9" fmla="*/ 1010 h 2047"/>
                  <a:gd name="T10" fmla="*/ 0 w 2641"/>
                  <a:gd name="T11" fmla="*/ 1633 h 2047"/>
                  <a:gd name="T12" fmla="*/ 50 w 2641"/>
                  <a:gd name="T13" fmla="*/ 1633 h 2047"/>
                  <a:gd name="T14" fmla="*/ 50 w 2641"/>
                  <a:gd name="T15" fmla="*/ 1644 h 2047"/>
                  <a:gd name="T16" fmla="*/ 40 w 2641"/>
                  <a:gd name="T17" fmla="*/ 1644 h 2047"/>
                  <a:gd name="T18" fmla="*/ 218 w 2641"/>
                  <a:gd name="T19" fmla="*/ 2047 h 2047"/>
                  <a:gd name="T20" fmla="*/ 218 w 2641"/>
                  <a:gd name="T21" fmla="*/ 2046 h 2047"/>
                  <a:gd name="T22" fmla="*/ 2424 w 2641"/>
                  <a:gd name="T23" fmla="*/ 2046 h 2047"/>
                  <a:gd name="T24" fmla="*/ 2424 w 2641"/>
                  <a:gd name="T25" fmla="*/ 2047 h 2047"/>
                  <a:gd name="T26" fmla="*/ 2602 w 2641"/>
                  <a:gd name="T27" fmla="*/ 1644 h 2047"/>
                  <a:gd name="T28" fmla="*/ 2590 w 2641"/>
                  <a:gd name="T29" fmla="*/ 1644 h 2047"/>
                  <a:gd name="T30" fmla="*/ 2590 w 2641"/>
                  <a:gd name="T31" fmla="*/ 1633 h 2047"/>
                  <a:gd name="T32" fmla="*/ 2641 w 2641"/>
                  <a:gd name="T33" fmla="*/ 1633 h 2047"/>
                  <a:gd name="T34" fmla="*/ 2641 w 2641"/>
                  <a:gd name="T35" fmla="*/ 1010 h 2047"/>
                  <a:gd name="T36" fmla="*/ 2590 w 2641"/>
                  <a:gd name="T37" fmla="*/ 1010 h 2047"/>
                  <a:gd name="T38" fmla="*/ 2590 w 2641"/>
                  <a:gd name="T39" fmla="*/ 999 h 2047"/>
                  <a:gd name="T40" fmla="*/ 2602 w 2641"/>
                  <a:gd name="T41" fmla="*/ 999 h 2047"/>
                  <a:gd name="T42" fmla="*/ 1320 w 2641"/>
                  <a:gd name="T43" fmla="*/ 0 h 2047"/>
                  <a:gd name="T44" fmla="*/ 1320 w 2641"/>
                  <a:gd name="T45" fmla="*/ 1025 h 2047"/>
                  <a:gd name="T46" fmla="*/ 1617 w 2641"/>
                  <a:gd name="T47" fmla="*/ 1322 h 2047"/>
                  <a:gd name="T48" fmla="*/ 1320 w 2641"/>
                  <a:gd name="T49" fmla="*/ 1617 h 2047"/>
                  <a:gd name="T50" fmla="*/ 1025 w 2641"/>
                  <a:gd name="T51" fmla="*/ 1322 h 2047"/>
                  <a:gd name="T52" fmla="*/ 1320 w 2641"/>
                  <a:gd name="T53" fmla="*/ 1025 h 2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641" h="2047">
                    <a:moveTo>
                      <a:pt x="1320" y="0"/>
                    </a:moveTo>
                    <a:cubicBezTo>
                      <a:pt x="702" y="0"/>
                      <a:pt x="184" y="425"/>
                      <a:pt x="40" y="999"/>
                    </a:cubicBezTo>
                    <a:lnTo>
                      <a:pt x="50" y="999"/>
                    </a:lnTo>
                    <a:lnTo>
                      <a:pt x="50" y="1010"/>
                    </a:lnTo>
                    <a:lnTo>
                      <a:pt x="0" y="1010"/>
                    </a:lnTo>
                    <a:lnTo>
                      <a:pt x="0" y="1633"/>
                    </a:lnTo>
                    <a:lnTo>
                      <a:pt x="50" y="1633"/>
                    </a:lnTo>
                    <a:lnTo>
                      <a:pt x="50" y="1644"/>
                    </a:lnTo>
                    <a:lnTo>
                      <a:pt x="40" y="1644"/>
                    </a:lnTo>
                    <a:cubicBezTo>
                      <a:pt x="76" y="1790"/>
                      <a:pt x="137" y="1926"/>
                      <a:pt x="218" y="2047"/>
                    </a:cubicBezTo>
                    <a:lnTo>
                      <a:pt x="218" y="2046"/>
                    </a:lnTo>
                    <a:lnTo>
                      <a:pt x="2424" y="2046"/>
                    </a:lnTo>
                    <a:lnTo>
                      <a:pt x="2424" y="2047"/>
                    </a:lnTo>
                    <a:cubicBezTo>
                      <a:pt x="2504" y="1926"/>
                      <a:pt x="2565" y="1790"/>
                      <a:pt x="2602" y="1644"/>
                    </a:cubicBezTo>
                    <a:lnTo>
                      <a:pt x="2590" y="1644"/>
                    </a:lnTo>
                    <a:lnTo>
                      <a:pt x="2590" y="1633"/>
                    </a:lnTo>
                    <a:lnTo>
                      <a:pt x="2641" y="1633"/>
                    </a:lnTo>
                    <a:lnTo>
                      <a:pt x="2641" y="1010"/>
                    </a:lnTo>
                    <a:lnTo>
                      <a:pt x="2590" y="1010"/>
                    </a:lnTo>
                    <a:lnTo>
                      <a:pt x="2590" y="999"/>
                    </a:lnTo>
                    <a:lnTo>
                      <a:pt x="2602" y="999"/>
                    </a:lnTo>
                    <a:cubicBezTo>
                      <a:pt x="2458" y="425"/>
                      <a:pt x="1938" y="0"/>
                      <a:pt x="1320" y="0"/>
                    </a:cubicBezTo>
                    <a:close/>
                    <a:moveTo>
                      <a:pt x="1320" y="1025"/>
                    </a:moveTo>
                    <a:cubicBezTo>
                      <a:pt x="1484" y="1025"/>
                      <a:pt x="1617" y="1158"/>
                      <a:pt x="1617" y="1322"/>
                    </a:cubicBezTo>
                    <a:cubicBezTo>
                      <a:pt x="1617" y="1485"/>
                      <a:pt x="1484" y="1617"/>
                      <a:pt x="1320" y="1617"/>
                    </a:cubicBezTo>
                    <a:cubicBezTo>
                      <a:pt x="1157" y="1617"/>
                      <a:pt x="1025" y="1485"/>
                      <a:pt x="1025" y="1322"/>
                    </a:cubicBezTo>
                    <a:cubicBezTo>
                      <a:pt x="1025" y="1158"/>
                      <a:pt x="1157" y="1025"/>
                      <a:pt x="1320" y="1025"/>
                    </a:cubicBez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26T &amp; 10T Gear"/>
              <p:cNvGrpSpPr/>
              <p:nvPr/>
            </p:nvGrpSpPr>
            <p:grpSpPr>
              <a:xfrm>
                <a:off x="5429684" y="1624975"/>
                <a:ext cx="1936157" cy="1924419"/>
                <a:chOff x="5429684" y="1624975"/>
                <a:chExt cx="1936157" cy="1924419"/>
              </a:xfrm>
            </p:grpSpPr>
            <p:grpSp>
              <p:nvGrpSpPr>
                <p:cNvPr id="57" name="26T Gear"/>
                <p:cNvGrpSpPr/>
                <p:nvPr/>
              </p:nvGrpSpPr>
              <p:grpSpPr>
                <a:xfrm>
                  <a:off x="5429684" y="1624975"/>
                  <a:ext cx="1936157" cy="1924419"/>
                  <a:chOff x="5429684" y="1624975"/>
                  <a:chExt cx="1936157" cy="1924419"/>
                </a:xfrm>
              </p:grpSpPr>
              <p:sp>
                <p:nvSpPr>
                  <p:cNvPr id="19" name="26T Gear"/>
                  <p:cNvSpPr>
                    <a:spLocks/>
                  </p:cNvSpPr>
                  <p:nvPr/>
                </p:nvSpPr>
                <p:spPr bwMode="auto">
                  <a:xfrm>
                    <a:off x="5429684" y="1624975"/>
                    <a:ext cx="1936157" cy="1924419"/>
                  </a:xfrm>
                  <a:custGeom>
                    <a:avLst/>
                    <a:gdLst>
                      <a:gd name="T0" fmla="*/ 719 w 906"/>
                      <a:gd name="T1" fmla="*/ 750 h 899"/>
                      <a:gd name="T2" fmla="*/ 708 w 906"/>
                      <a:gd name="T3" fmla="*/ 821 h 899"/>
                      <a:gd name="T4" fmla="*/ 639 w 906"/>
                      <a:gd name="T5" fmla="*/ 805 h 899"/>
                      <a:gd name="T6" fmla="*/ 612 w 906"/>
                      <a:gd name="T7" fmla="*/ 871 h 899"/>
                      <a:gd name="T8" fmla="*/ 548 w 906"/>
                      <a:gd name="T9" fmla="*/ 839 h 899"/>
                      <a:gd name="T10" fmla="*/ 506 w 906"/>
                      <a:gd name="T11" fmla="*/ 896 h 899"/>
                      <a:gd name="T12" fmla="*/ 451 w 906"/>
                      <a:gd name="T13" fmla="*/ 850 h 899"/>
                      <a:gd name="T14" fmla="*/ 396 w 906"/>
                      <a:gd name="T15" fmla="*/ 896 h 899"/>
                      <a:gd name="T16" fmla="*/ 355 w 906"/>
                      <a:gd name="T17" fmla="*/ 838 h 899"/>
                      <a:gd name="T18" fmla="*/ 291 w 906"/>
                      <a:gd name="T19" fmla="*/ 870 h 899"/>
                      <a:gd name="T20" fmla="*/ 264 w 906"/>
                      <a:gd name="T21" fmla="*/ 803 h 899"/>
                      <a:gd name="T22" fmla="*/ 194 w 906"/>
                      <a:gd name="T23" fmla="*/ 819 h 899"/>
                      <a:gd name="T24" fmla="*/ 184 w 906"/>
                      <a:gd name="T25" fmla="*/ 748 h 899"/>
                      <a:gd name="T26" fmla="*/ 113 w 906"/>
                      <a:gd name="T27" fmla="*/ 747 h 899"/>
                      <a:gd name="T28" fmla="*/ 120 w 906"/>
                      <a:gd name="T29" fmla="*/ 676 h 899"/>
                      <a:gd name="T30" fmla="*/ 51 w 906"/>
                      <a:gd name="T31" fmla="*/ 657 h 899"/>
                      <a:gd name="T32" fmla="*/ 75 w 906"/>
                      <a:gd name="T33" fmla="*/ 590 h 899"/>
                      <a:gd name="T34" fmla="*/ 13 w 906"/>
                      <a:gd name="T35" fmla="*/ 556 h 899"/>
                      <a:gd name="T36" fmla="*/ 53 w 906"/>
                      <a:gd name="T37" fmla="*/ 496 h 899"/>
                      <a:gd name="T38" fmla="*/ 0 w 906"/>
                      <a:gd name="T39" fmla="*/ 448 h 899"/>
                      <a:gd name="T40" fmla="*/ 53 w 906"/>
                      <a:gd name="T41" fmla="*/ 400 h 899"/>
                      <a:gd name="T42" fmla="*/ 14 w 906"/>
                      <a:gd name="T43" fmla="*/ 340 h 899"/>
                      <a:gd name="T44" fmla="*/ 76 w 906"/>
                      <a:gd name="T45" fmla="*/ 306 h 899"/>
                      <a:gd name="T46" fmla="*/ 53 w 906"/>
                      <a:gd name="T47" fmla="*/ 239 h 899"/>
                      <a:gd name="T48" fmla="*/ 122 w 906"/>
                      <a:gd name="T49" fmla="*/ 221 h 899"/>
                      <a:gd name="T50" fmla="*/ 115 w 906"/>
                      <a:gd name="T51" fmla="*/ 150 h 899"/>
                      <a:gd name="T52" fmla="*/ 187 w 906"/>
                      <a:gd name="T53" fmla="*/ 149 h 899"/>
                      <a:gd name="T54" fmla="*/ 197 w 906"/>
                      <a:gd name="T55" fmla="*/ 78 h 899"/>
                      <a:gd name="T56" fmla="*/ 267 w 906"/>
                      <a:gd name="T57" fmla="*/ 94 h 899"/>
                      <a:gd name="T58" fmla="*/ 294 w 906"/>
                      <a:gd name="T59" fmla="*/ 28 h 899"/>
                      <a:gd name="T60" fmla="*/ 358 w 906"/>
                      <a:gd name="T61" fmla="*/ 60 h 899"/>
                      <a:gd name="T62" fmla="*/ 400 w 906"/>
                      <a:gd name="T63" fmla="*/ 3 h 899"/>
                      <a:gd name="T64" fmla="*/ 454 w 906"/>
                      <a:gd name="T65" fmla="*/ 49 h 899"/>
                      <a:gd name="T66" fmla="*/ 509 w 906"/>
                      <a:gd name="T67" fmla="*/ 3 h 899"/>
                      <a:gd name="T68" fmla="*/ 551 w 906"/>
                      <a:gd name="T69" fmla="*/ 61 h 899"/>
                      <a:gd name="T70" fmla="*/ 615 w 906"/>
                      <a:gd name="T71" fmla="*/ 30 h 899"/>
                      <a:gd name="T72" fmla="*/ 641 w 906"/>
                      <a:gd name="T73" fmla="*/ 96 h 899"/>
                      <a:gd name="T74" fmla="*/ 711 w 906"/>
                      <a:gd name="T75" fmla="*/ 80 h 899"/>
                      <a:gd name="T76" fmla="*/ 721 w 906"/>
                      <a:gd name="T77" fmla="*/ 151 h 899"/>
                      <a:gd name="T78" fmla="*/ 793 w 906"/>
                      <a:gd name="T79" fmla="*/ 153 h 899"/>
                      <a:gd name="T80" fmla="*/ 785 w 906"/>
                      <a:gd name="T81" fmla="*/ 223 h 899"/>
                      <a:gd name="T82" fmla="*/ 854 w 906"/>
                      <a:gd name="T83" fmla="*/ 242 h 899"/>
                      <a:gd name="T84" fmla="*/ 830 w 906"/>
                      <a:gd name="T85" fmla="*/ 309 h 899"/>
                      <a:gd name="T86" fmla="*/ 893 w 906"/>
                      <a:gd name="T87" fmla="*/ 344 h 899"/>
                      <a:gd name="T88" fmla="*/ 853 w 906"/>
                      <a:gd name="T89" fmla="*/ 403 h 899"/>
                      <a:gd name="T90" fmla="*/ 905 w 906"/>
                      <a:gd name="T91" fmla="*/ 451 h 899"/>
                      <a:gd name="T92" fmla="*/ 853 w 906"/>
                      <a:gd name="T93" fmla="*/ 499 h 899"/>
                      <a:gd name="T94" fmla="*/ 892 w 906"/>
                      <a:gd name="T95" fmla="*/ 559 h 899"/>
                      <a:gd name="T96" fmla="*/ 829 w 906"/>
                      <a:gd name="T97" fmla="*/ 593 h 899"/>
                      <a:gd name="T98" fmla="*/ 853 w 906"/>
                      <a:gd name="T99" fmla="*/ 660 h 899"/>
                      <a:gd name="T100" fmla="*/ 783 w 906"/>
                      <a:gd name="T101" fmla="*/ 678 h 899"/>
                      <a:gd name="T102" fmla="*/ 790 w 906"/>
                      <a:gd name="T103" fmla="*/ 749 h 899"/>
                      <a:gd name="T104" fmla="*/ 719 w 906"/>
                      <a:gd name="T105" fmla="*/ 750 h 8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906" h="899">
                        <a:moveTo>
                          <a:pt x="719" y="750"/>
                        </a:moveTo>
                        <a:cubicBezTo>
                          <a:pt x="700" y="766"/>
                          <a:pt x="729" y="807"/>
                          <a:pt x="708" y="821"/>
                        </a:cubicBezTo>
                        <a:cubicBezTo>
                          <a:pt x="688" y="834"/>
                          <a:pt x="660" y="794"/>
                          <a:pt x="639" y="805"/>
                        </a:cubicBezTo>
                        <a:cubicBezTo>
                          <a:pt x="617" y="816"/>
                          <a:pt x="634" y="862"/>
                          <a:pt x="612" y="871"/>
                        </a:cubicBezTo>
                        <a:cubicBezTo>
                          <a:pt x="589" y="879"/>
                          <a:pt x="571" y="833"/>
                          <a:pt x="548" y="839"/>
                        </a:cubicBezTo>
                        <a:cubicBezTo>
                          <a:pt x="524" y="844"/>
                          <a:pt x="530" y="894"/>
                          <a:pt x="506" y="896"/>
                        </a:cubicBezTo>
                        <a:cubicBezTo>
                          <a:pt x="481" y="899"/>
                          <a:pt x="476" y="850"/>
                          <a:pt x="451" y="850"/>
                        </a:cubicBezTo>
                        <a:cubicBezTo>
                          <a:pt x="427" y="850"/>
                          <a:pt x="421" y="899"/>
                          <a:pt x="396" y="896"/>
                        </a:cubicBezTo>
                        <a:cubicBezTo>
                          <a:pt x="372" y="893"/>
                          <a:pt x="378" y="844"/>
                          <a:pt x="355" y="838"/>
                        </a:cubicBezTo>
                        <a:cubicBezTo>
                          <a:pt x="331" y="832"/>
                          <a:pt x="313" y="878"/>
                          <a:pt x="291" y="870"/>
                        </a:cubicBezTo>
                        <a:cubicBezTo>
                          <a:pt x="268" y="861"/>
                          <a:pt x="286" y="815"/>
                          <a:pt x="264" y="803"/>
                        </a:cubicBezTo>
                        <a:cubicBezTo>
                          <a:pt x="243" y="792"/>
                          <a:pt x="214" y="833"/>
                          <a:pt x="194" y="819"/>
                        </a:cubicBezTo>
                        <a:cubicBezTo>
                          <a:pt x="174" y="805"/>
                          <a:pt x="203" y="764"/>
                          <a:pt x="184" y="748"/>
                        </a:cubicBezTo>
                        <a:cubicBezTo>
                          <a:pt x="166" y="732"/>
                          <a:pt x="129" y="765"/>
                          <a:pt x="113" y="747"/>
                        </a:cubicBezTo>
                        <a:cubicBezTo>
                          <a:pt x="97" y="728"/>
                          <a:pt x="134" y="696"/>
                          <a:pt x="120" y="676"/>
                        </a:cubicBezTo>
                        <a:cubicBezTo>
                          <a:pt x="106" y="656"/>
                          <a:pt x="62" y="679"/>
                          <a:pt x="51" y="657"/>
                        </a:cubicBezTo>
                        <a:cubicBezTo>
                          <a:pt x="40" y="636"/>
                          <a:pt x="84" y="613"/>
                          <a:pt x="75" y="590"/>
                        </a:cubicBezTo>
                        <a:cubicBezTo>
                          <a:pt x="67" y="567"/>
                          <a:pt x="18" y="579"/>
                          <a:pt x="13" y="556"/>
                        </a:cubicBezTo>
                        <a:cubicBezTo>
                          <a:pt x="7" y="532"/>
                          <a:pt x="55" y="520"/>
                          <a:pt x="53" y="496"/>
                        </a:cubicBezTo>
                        <a:cubicBezTo>
                          <a:pt x="50" y="472"/>
                          <a:pt x="0" y="472"/>
                          <a:pt x="0" y="448"/>
                        </a:cubicBezTo>
                        <a:cubicBezTo>
                          <a:pt x="0" y="424"/>
                          <a:pt x="50" y="424"/>
                          <a:pt x="53" y="400"/>
                        </a:cubicBezTo>
                        <a:cubicBezTo>
                          <a:pt x="56" y="376"/>
                          <a:pt x="8" y="364"/>
                          <a:pt x="14" y="340"/>
                        </a:cubicBezTo>
                        <a:cubicBezTo>
                          <a:pt x="19" y="317"/>
                          <a:pt x="68" y="329"/>
                          <a:pt x="76" y="306"/>
                        </a:cubicBezTo>
                        <a:cubicBezTo>
                          <a:pt x="85" y="283"/>
                          <a:pt x="41" y="260"/>
                          <a:pt x="53" y="239"/>
                        </a:cubicBezTo>
                        <a:cubicBezTo>
                          <a:pt x="64" y="218"/>
                          <a:pt x="108" y="241"/>
                          <a:pt x="122" y="221"/>
                        </a:cubicBezTo>
                        <a:cubicBezTo>
                          <a:pt x="136" y="201"/>
                          <a:pt x="99" y="168"/>
                          <a:pt x="115" y="150"/>
                        </a:cubicBezTo>
                        <a:cubicBezTo>
                          <a:pt x="131" y="132"/>
                          <a:pt x="168" y="165"/>
                          <a:pt x="187" y="149"/>
                        </a:cubicBezTo>
                        <a:cubicBezTo>
                          <a:pt x="205" y="133"/>
                          <a:pt x="177" y="92"/>
                          <a:pt x="197" y="78"/>
                        </a:cubicBezTo>
                        <a:cubicBezTo>
                          <a:pt x="217" y="65"/>
                          <a:pt x="245" y="105"/>
                          <a:pt x="267" y="94"/>
                        </a:cubicBezTo>
                        <a:cubicBezTo>
                          <a:pt x="288" y="83"/>
                          <a:pt x="271" y="37"/>
                          <a:pt x="294" y="28"/>
                        </a:cubicBezTo>
                        <a:cubicBezTo>
                          <a:pt x="317" y="20"/>
                          <a:pt x="334" y="66"/>
                          <a:pt x="358" y="60"/>
                        </a:cubicBezTo>
                        <a:cubicBezTo>
                          <a:pt x="381" y="55"/>
                          <a:pt x="376" y="6"/>
                          <a:pt x="400" y="3"/>
                        </a:cubicBezTo>
                        <a:cubicBezTo>
                          <a:pt x="424" y="0"/>
                          <a:pt x="430" y="49"/>
                          <a:pt x="454" y="49"/>
                        </a:cubicBezTo>
                        <a:cubicBezTo>
                          <a:pt x="479" y="49"/>
                          <a:pt x="485" y="0"/>
                          <a:pt x="509" y="3"/>
                        </a:cubicBezTo>
                        <a:cubicBezTo>
                          <a:pt x="533" y="6"/>
                          <a:pt x="527" y="55"/>
                          <a:pt x="551" y="61"/>
                        </a:cubicBezTo>
                        <a:cubicBezTo>
                          <a:pt x="574" y="67"/>
                          <a:pt x="592" y="21"/>
                          <a:pt x="615" y="30"/>
                        </a:cubicBezTo>
                        <a:cubicBezTo>
                          <a:pt x="638" y="38"/>
                          <a:pt x="620" y="84"/>
                          <a:pt x="641" y="96"/>
                        </a:cubicBezTo>
                        <a:cubicBezTo>
                          <a:pt x="663" y="107"/>
                          <a:pt x="691" y="66"/>
                          <a:pt x="711" y="80"/>
                        </a:cubicBezTo>
                        <a:cubicBezTo>
                          <a:pt x="731" y="94"/>
                          <a:pt x="703" y="135"/>
                          <a:pt x="721" y="151"/>
                        </a:cubicBezTo>
                        <a:cubicBezTo>
                          <a:pt x="739" y="167"/>
                          <a:pt x="777" y="134"/>
                          <a:pt x="793" y="153"/>
                        </a:cubicBezTo>
                        <a:cubicBezTo>
                          <a:pt x="809" y="171"/>
                          <a:pt x="771" y="203"/>
                          <a:pt x="785" y="223"/>
                        </a:cubicBezTo>
                        <a:cubicBezTo>
                          <a:pt x="799" y="243"/>
                          <a:pt x="843" y="221"/>
                          <a:pt x="854" y="242"/>
                        </a:cubicBezTo>
                        <a:cubicBezTo>
                          <a:pt x="866" y="264"/>
                          <a:pt x="821" y="286"/>
                          <a:pt x="830" y="309"/>
                        </a:cubicBezTo>
                        <a:cubicBezTo>
                          <a:pt x="839" y="332"/>
                          <a:pt x="887" y="320"/>
                          <a:pt x="893" y="344"/>
                        </a:cubicBezTo>
                        <a:cubicBezTo>
                          <a:pt x="898" y="367"/>
                          <a:pt x="850" y="379"/>
                          <a:pt x="853" y="403"/>
                        </a:cubicBezTo>
                        <a:cubicBezTo>
                          <a:pt x="856" y="427"/>
                          <a:pt x="906" y="427"/>
                          <a:pt x="905" y="451"/>
                        </a:cubicBezTo>
                        <a:cubicBezTo>
                          <a:pt x="905" y="476"/>
                          <a:pt x="856" y="475"/>
                          <a:pt x="853" y="499"/>
                        </a:cubicBezTo>
                        <a:cubicBezTo>
                          <a:pt x="850" y="523"/>
                          <a:pt x="898" y="535"/>
                          <a:pt x="892" y="559"/>
                        </a:cubicBezTo>
                        <a:cubicBezTo>
                          <a:pt x="886" y="582"/>
                          <a:pt x="838" y="570"/>
                          <a:pt x="829" y="593"/>
                        </a:cubicBezTo>
                        <a:cubicBezTo>
                          <a:pt x="820" y="616"/>
                          <a:pt x="864" y="639"/>
                          <a:pt x="853" y="660"/>
                        </a:cubicBezTo>
                        <a:cubicBezTo>
                          <a:pt x="841" y="682"/>
                          <a:pt x="797" y="658"/>
                          <a:pt x="783" y="678"/>
                        </a:cubicBezTo>
                        <a:cubicBezTo>
                          <a:pt x="770" y="698"/>
                          <a:pt x="807" y="731"/>
                          <a:pt x="790" y="749"/>
                        </a:cubicBezTo>
                        <a:cubicBezTo>
                          <a:pt x="774" y="767"/>
                          <a:pt x="737" y="734"/>
                          <a:pt x="719" y="750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50" name="26"/>
                  <p:cNvGrpSpPr/>
                  <p:nvPr/>
                </p:nvGrpSpPr>
                <p:grpSpPr>
                  <a:xfrm>
                    <a:off x="6298020" y="1894859"/>
                    <a:ext cx="199479" cy="152549"/>
                    <a:chOff x="6298020" y="1894859"/>
                    <a:chExt cx="199479" cy="152549"/>
                  </a:xfrm>
                </p:grpSpPr>
                <p:sp>
                  <p:nvSpPr>
                    <p:cNvPr id="20" name="2"/>
                    <p:cNvSpPr>
                      <a:spLocks/>
                    </p:cNvSpPr>
                    <p:nvPr/>
                  </p:nvSpPr>
                  <p:spPr bwMode="auto">
                    <a:xfrm>
                      <a:off x="6298020" y="1894859"/>
                      <a:ext cx="93874" cy="140811"/>
                    </a:xfrm>
                    <a:custGeom>
                      <a:avLst/>
                      <a:gdLst>
                        <a:gd name="T0" fmla="*/ 44 w 44"/>
                        <a:gd name="T1" fmla="*/ 59 h 67"/>
                        <a:gd name="T2" fmla="*/ 44 w 44"/>
                        <a:gd name="T3" fmla="*/ 67 h 67"/>
                        <a:gd name="T4" fmla="*/ 0 w 44"/>
                        <a:gd name="T5" fmla="*/ 67 h 67"/>
                        <a:gd name="T6" fmla="*/ 1 w 44"/>
                        <a:gd name="T7" fmla="*/ 61 h 67"/>
                        <a:gd name="T8" fmla="*/ 6 w 44"/>
                        <a:gd name="T9" fmla="*/ 52 h 67"/>
                        <a:gd name="T10" fmla="*/ 17 w 44"/>
                        <a:gd name="T11" fmla="*/ 42 h 67"/>
                        <a:gd name="T12" fmla="*/ 32 w 44"/>
                        <a:gd name="T13" fmla="*/ 28 h 67"/>
                        <a:gd name="T14" fmla="*/ 35 w 44"/>
                        <a:gd name="T15" fmla="*/ 18 h 67"/>
                        <a:gd name="T16" fmla="*/ 32 w 44"/>
                        <a:gd name="T17" fmla="*/ 10 h 67"/>
                        <a:gd name="T18" fmla="*/ 23 w 44"/>
                        <a:gd name="T19" fmla="*/ 6 h 67"/>
                        <a:gd name="T20" fmla="*/ 13 w 44"/>
                        <a:gd name="T21" fmla="*/ 10 h 67"/>
                        <a:gd name="T22" fmla="*/ 10 w 44"/>
                        <a:gd name="T23" fmla="*/ 20 h 67"/>
                        <a:gd name="T24" fmla="*/ 1 w 44"/>
                        <a:gd name="T25" fmla="*/ 19 h 67"/>
                        <a:gd name="T26" fmla="*/ 8 w 44"/>
                        <a:gd name="T27" fmla="*/ 5 h 67"/>
                        <a:gd name="T28" fmla="*/ 23 w 44"/>
                        <a:gd name="T29" fmla="*/ 0 h 67"/>
                        <a:gd name="T30" fmla="*/ 38 w 44"/>
                        <a:gd name="T31" fmla="*/ 5 h 67"/>
                        <a:gd name="T32" fmla="*/ 44 w 44"/>
                        <a:gd name="T33" fmla="*/ 18 h 67"/>
                        <a:gd name="T34" fmla="*/ 42 w 44"/>
                        <a:gd name="T35" fmla="*/ 26 h 67"/>
                        <a:gd name="T36" fmla="*/ 37 w 44"/>
                        <a:gd name="T37" fmla="*/ 34 h 67"/>
                        <a:gd name="T38" fmla="*/ 24 w 44"/>
                        <a:gd name="T39" fmla="*/ 46 h 67"/>
                        <a:gd name="T40" fmla="*/ 15 w 44"/>
                        <a:gd name="T41" fmla="*/ 54 h 67"/>
                        <a:gd name="T42" fmla="*/ 11 w 44"/>
                        <a:gd name="T43" fmla="*/ 59 h 67"/>
                        <a:gd name="T44" fmla="*/ 44 w 44"/>
                        <a:gd name="T45" fmla="*/ 59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44" h="67">
                          <a:moveTo>
                            <a:pt x="44" y="59"/>
                          </a:moveTo>
                          <a:lnTo>
                            <a:pt x="44" y="67"/>
                          </a:lnTo>
                          <a:lnTo>
                            <a:pt x="0" y="67"/>
                          </a:lnTo>
                          <a:cubicBezTo>
                            <a:pt x="0" y="65"/>
                            <a:pt x="0" y="63"/>
                            <a:pt x="1" y="61"/>
                          </a:cubicBezTo>
                          <a:cubicBezTo>
                            <a:pt x="2" y="58"/>
                            <a:pt x="4" y="55"/>
                            <a:pt x="6" y="52"/>
                          </a:cubicBezTo>
                          <a:cubicBezTo>
                            <a:pt x="9" y="49"/>
                            <a:pt x="12" y="46"/>
                            <a:pt x="17" y="42"/>
                          </a:cubicBezTo>
                          <a:cubicBezTo>
                            <a:pt x="24" y="36"/>
                            <a:pt x="29" y="31"/>
                            <a:pt x="32" y="28"/>
                          </a:cubicBezTo>
                          <a:cubicBezTo>
                            <a:pt x="34" y="24"/>
                            <a:pt x="35" y="21"/>
                            <a:pt x="35" y="18"/>
                          </a:cubicBezTo>
                          <a:cubicBezTo>
                            <a:pt x="35" y="15"/>
                            <a:pt x="34" y="12"/>
                            <a:pt x="32" y="10"/>
                          </a:cubicBezTo>
                          <a:cubicBezTo>
                            <a:pt x="30" y="8"/>
                            <a:pt x="27" y="6"/>
                            <a:pt x="23" y="6"/>
                          </a:cubicBezTo>
                          <a:cubicBezTo>
                            <a:pt x="19" y="6"/>
                            <a:pt x="16" y="8"/>
                            <a:pt x="13" y="10"/>
                          </a:cubicBezTo>
                          <a:cubicBezTo>
                            <a:pt x="11" y="12"/>
                            <a:pt x="10" y="16"/>
                            <a:pt x="10" y="20"/>
                          </a:cubicBezTo>
                          <a:lnTo>
                            <a:pt x="1" y="19"/>
                          </a:lnTo>
                          <a:cubicBezTo>
                            <a:pt x="2" y="13"/>
                            <a:pt x="4" y="8"/>
                            <a:pt x="8" y="5"/>
                          </a:cubicBezTo>
                          <a:cubicBezTo>
                            <a:pt x="12" y="1"/>
                            <a:pt x="17" y="0"/>
                            <a:pt x="23" y="0"/>
                          </a:cubicBezTo>
                          <a:cubicBezTo>
                            <a:pt x="29" y="0"/>
                            <a:pt x="34" y="1"/>
                            <a:pt x="38" y="5"/>
                          </a:cubicBezTo>
                          <a:cubicBezTo>
                            <a:pt x="42" y="8"/>
                            <a:pt x="44" y="13"/>
                            <a:pt x="44" y="18"/>
                          </a:cubicBezTo>
                          <a:cubicBezTo>
                            <a:pt x="44" y="21"/>
                            <a:pt x="43" y="23"/>
                            <a:pt x="42" y="26"/>
                          </a:cubicBezTo>
                          <a:cubicBezTo>
                            <a:pt x="41" y="29"/>
                            <a:pt x="39" y="31"/>
                            <a:pt x="37" y="34"/>
                          </a:cubicBezTo>
                          <a:cubicBezTo>
                            <a:pt x="34" y="37"/>
                            <a:pt x="30" y="41"/>
                            <a:pt x="24" y="46"/>
                          </a:cubicBezTo>
                          <a:cubicBezTo>
                            <a:pt x="19" y="50"/>
                            <a:pt x="16" y="53"/>
                            <a:pt x="15" y="54"/>
                          </a:cubicBezTo>
                          <a:cubicBezTo>
                            <a:pt x="13" y="56"/>
                            <a:pt x="12" y="57"/>
                            <a:pt x="11" y="59"/>
                          </a:cubicBezTo>
                          <a:lnTo>
                            <a:pt x="44" y="59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" name="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1894859"/>
                      <a:ext cx="93874" cy="152549"/>
                    </a:xfrm>
                    <a:custGeom>
                      <a:avLst/>
                      <a:gdLst>
                        <a:gd name="T0" fmla="*/ 43 w 44"/>
                        <a:gd name="T1" fmla="*/ 16 h 68"/>
                        <a:gd name="T2" fmla="*/ 35 w 44"/>
                        <a:gd name="T3" fmla="*/ 17 h 68"/>
                        <a:gd name="T4" fmla="*/ 32 w 44"/>
                        <a:gd name="T5" fmla="*/ 10 h 68"/>
                        <a:gd name="T6" fmla="*/ 24 w 44"/>
                        <a:gd name="T7" fmla="*/ 6 h 68"/>
                        <a:gd name="T8" fmla="*/ 17 w 44"/>
                        <a:gd name="T9" fmla="*/ 9 h 68"/>
                        <a:gd name="T10" fmla="*/ 11 w 44"/>
                        <a:gd name="T11" fmla="*/ 17 h 68"/>
                        <a:gd name="T12" fmla="*/ 8 w 44"/>
                        <a:gd name="T13" fmla="*/ 32 h 68"/>
                        <a:gd name="T14" fmla="*/ 16 w 44"/>
                        <a:gd name="T15" fmla="*/ 25 h 68"/>
                        <a:gd name="T16" fmla="*/ 25 w 44"/>
                        <a:gd name="T17" fmla="*/ 23 h 68"/>
                        <a:gd name="T18" fmla="*/ 39 w 44"/>
                        <a:gd name="T19" fmla="*/ 29 h 68"/>
                        <a:gd name="T20" fmla="*/ 44 w 44"/>
                        <a:gd name="T21" fmla="*/ 45 h 68"/>
                        <a:gd name="T22" fmla="*/ 42 w 44"/>
                        <a:gd name="T23" fmla="*/ 57 h 68"/>
                        <a:gd name="T24" fmla="*/ 34 w 44"/>
                        <a:gd name="T25" fmla="*/ 65 h 68"/>
                        <a:gd name="T26" fmla="*/ 23 w 44"/>
                        <a:gd name="T27" fmla="*/ 68 h 68"/>
                        <a:gd name="T28" fmla="*/ 7 w 44"/>
                        <a:gd name="T29" fmla="*/ 60 h 68"/>
                        <a:gd name="T30" fmla="*/ 0 w 44"/>
                        <a:gd name="T31" fmla="*/ 35 h 68"/>
                        <a:gd name="T32" fmla="*/ 7 w 44"/>
                        <a:gd name="T33" fmla="*/ 7 h 68"/>
                        <a:gd name="T34" fmla="*/ 24 w 44"/>
                        <a:gd name="T35" fmla="*/ 0 h 68"/>
                        <a:gd name="T36" fmla="*/ 37 w 44"/>
                        <a:gd name="T37" fmla="*/ 4 h 68"/>
                        <a:gd name="T38" fmla="*/ 43 w 44"/>
                        <a:gd name="T39" fmla="*/ 16 h 68"/>
                        <a:gd name="T40" fmla="*/ 10 w 44"/>
                        <a:gd name="T41" fmla="*/ 45 h 68"/>
                        <a:gd name="T42" fmla="*/ 12 w 44"/>
                        <a:gd name="T43" fmla="*/ 53 h 68"/>
                        <a:gd name="T44" fmla="*/ 17 w 44"/>
                        <a:gd name="T45" fmla="*/ 59 h 68"/>
                        <a:gd name="T46" fmla="*/ 23 w 44"/>
                        <a:gd name="T47" fmla="*/ 61 h 68"/>
                        <a:gd name="T48" fmla="*/ 32 w 44"/>
                        <a:gd name="T49" fmla="*/ 57 h 68"/>
                        <a:gd name="T50" fmla="*/ 36 w 44"/>
                        <a:gd name="T51" fmla="*/ 45 h 68"/>
                        <a:gd name="T52" fmla="*/ 32 w 44"/>
                        <a:gd name="T53" fmla="*/ 35 h 68"/>
                        <a:gd name="T54" fmla="*/ 23 w 44"/>
                        <a:gd name="T55" fmla="*/ 31 h 68"/>
                        <a:gd name="T56" fmla="*/ 14 w 44"/>
                        <a:gd name="T57" fmla="*/ 35 h 68"/>
                        <a:gd name="T58" fmla="*/ 10 w 44"/>
                        <a:gd name="T59" fmla="*/ 45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</a:cxnLst>
                      <a:rect l="0" t="0" r="r" b="b"/>
                      <a:pathLst>
                        <a:path w="44" h="68">
                          <a:moveTo>
                            <a:pt x="43" y="16"/>
                          </a:moveTo>
                          <a:lnTo>
                            <a:pt x="35" y="17"/>
                          </a:lnTo>
                          <a:cubicBezTo>
                            <a:pt x="34" y="14"/>
                            <a:pt x="33" y="11"/>
                            <a:pt x="32" y="10"/>
                          </a:cubicBezTo>
                          <a:cubicBezTo>
                            <a:pt x="30" y="8"/>
                            <a:pt x="27" y="6"/>
                            <a:pt x="24" y="6"/>
                          </a:cubicBezTo>
                          <a:cubicBezTo>
                            <a:pt x="21" y="6"/>
                            <a:pt x="19" y="7"/>
                            <a:pt x="17" y="9"/>
                          </a:cubicBezTo>
                          <a:cubicBezTo>
                            <a:pt x="14" y="10"/>
                            <a:pt x="12" y="13"/>
                            <a:pt x="11" y="17"/>
                          </a:cubicBezTo>
                          <a:cubicBezTo>
                            <a:pt x="9" y="20"/>
                            <a:pt x="9" y="25"/>
                            <a:pt x="8" y="32"/>
                          </a:cubicBezTo>
                          <a:cubicBezTo>
                            <a:pt x="10" y="29"/>
                            <a:pt x="13" y="27"/>
                            <a:pt x="16" y="25"/>
                          </a:cubicBezTo>
                          <a:cubicBezTo>
                            <a:pt x="19" y="24"/>
                            <a:pt x="22" y="23"/>
                            <a:pt x="25" y="23"/>
                          </a:cubicBezTo>
                          <a:cubicBezTo>
                            <a:pt x="30" y="23"/>
                            <a:pt x="35" y="25"/>
                            <a:pt x="39" y="29"/>
                          </a:cubicBezTo>
                          <a:cubicBezTo>
                            <a:pt x="42" y="33"/>
                            <a:pt x="44" y="39"/>
                            <a:pt x="44" y="45"/>
                          </a:cubicBezTo>
                          <a:cubicBezTo>
                            <a:pt x="44" y="49"/>
                            <a:pt x="43" y="53"/>
                            <a:pt x="42" y="57"/>
                          </a:cubicBezTo>
                          <a:cubicBezTo>
                            <a:pt x="40" y="60"/>
                            <a:pt x="37" y="63"/>
                            <a:pt x="34" y="65"/>
                          </a:cubicBezTo>
                          <a:cubicBezTo>
                            <a:pt x="31" y="67"/>
                            <a:pt x="27" y="68"/>
                            <a:pt x="23" y="68"/>
                          </a:cubicBezTo>
                          <a:cubicBezTo>
                            <a:pt x="17" y="68"/>
                            <a:pt x="11" y="65"/>
                            <a:pt x="7" y="60"/>
                          </a:cubicBezTo>
                          <a:cubicBezTo>
                            <a:pt x="2" y="55"/>
                            <a:pt x="0" y="47"/>
                            <a:pt x="0" y="35"/>
                          </a:cubicBezTo>
                          <a:cubicBezTo>
                            <a:pt x="0" y="22"/>
                            <a:pt x="3" y="13"/>
                            <a:pt x="7" y="7"/>
                          </a:cubicBezTo>
                          <a:cubicBezTo>
                            <a:pt x="12" y="2"/>
                            <a:pt x="17" y="0"/>
                            <a:pt x="24" y="0"/>
                          </a:cubicBezTo>
                          <a:cubicBezTo>
                            <a:pt x="29" y="0"/>
                            <a:pt x="34" y="1"/>
                            <a:pt x="37" y="4"/>
                          </a:cubicBezTo>
                          <a:cubicBezTo>
                            <a:pt x="40" y="7"/>
                            <a:pt x="42" y="11"/>
                            <a:pt x="43" y="16"/>
                          </a:cubicBezTo>
                          <a:close/>
                          <a:moveTo>
                            <a:pt x="10" y="45"/>
                          </a:moveTo>
                          <a:cubicBezTo>
                            <a:pt x="10" y="48"/>
                            <a:pt x="10" y="50"/>
                            <a:pt x="12" y="53"/>
                          </a:cubicBezTo>
                          <a:cubicBezTo>
                            <a:pt x="13" y="56"/>
                            <a:pt x="14" y="58"/>
                            <a:pt x="17" y="59"/>
                          </a:cubicBezTo>
                          <a:cubicBezTo>
                            <a:pt x="19" y="60"/>
                            <a:pt x="21" y="61"/>
                            <a:pt x="23" y="61"/>
                          </a:cubicBezTo>
                          <a:cubicBezTo>
                            <a:pt x="27" y="61"/>
                            <a:pt x="30" y="60"/>
                            <a:pt x="32" y="57"/>
                          </a:cubicBezTo>
                          <a:cubicBezTo>
                            <a:pt x="35" y="54"/>
                            <a:pt x="36" y="50"/>
                            <a:pt x="36" y="45"/>
                          </a:cubicBezTo>
                          <a:cubicBezTo>
                            <a:pt x="36" y="41"/>
                            <a:pt x="35" y="37"/>
                            <a:pt x="32" y="35"/>
                          </a:cubicBezTo>
                          <a:cubicBezTo>
                            <a:pt x="30" y="32"/>
                            <a:pt x="27" y="31"/>
                            <a:pt x="23" y="31"/>
                          </a:cubicBezTo>
                          <a:cubicBezTo>
                            <a:pt x="19" y="31"/>
                            <a:pt x="16" y="32"/>
                            <a:pt x="14" y="35"/>
                          </a:cubicBezTo>
                          <a:cubicBezTo>
                            <a:pt x="11" y="37"/>
                            <a:pt x="10" y="41"/>
                            <a:pt x="10" y="45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56" name="10T Gear"/>
                <p:cNvGrpSpPr/>
                <p:nvPr/>
              </p:nvGrpSpPr>
              <p:grpSpPr>
                <a:xfrm>
                  <a:off x="6028128" y="2223418"/>
                  <a:ext cx="739262" cy="727524"/>
                  <a:chOff x="6028128" y="2223418"/>
                  <a:chExt cx="739262" cy="727524"/>
                </a:xfrm>
              </p:grpSpPr>
              <p:sp>
                <p:nvSpPr>
                  <p:cNvPr id="22" name="10T Gear"/>
                  <p:cNvSpPr>
                    <a:spLocks/>
                  </p:cNvSpPr>
                  <p:nvPr/>
                </p:nvSpPr>
                <p:spPr bwMode="auto">
                  <a:xfrm>
                    <a:off x="6028128" y="2223418"/>
                    <a:ext cx="739262" cy="727524"/>
                  </a:xfrm>
                  <a:custGeom>
                    <a:avLst/>
                    <a:gdLst>
                      <a:gd name="T0" fmla="*/ 257 w 343"/>
                      <a:gd name="T1" fmla="*/ 266 h 339"/>
                      <a:gd name="T2" fmla="*/ 239 w 343"/>
                      <a:gd name="T3" fmla="*/ 325 h 339"/>
                      <a:gd name="T4" fmla="*/ 184 w 343"/>
                      <a:gd name="T5" fmla="*/ 297 h 339"/>
                      <a:gd name="T6" fmla="*/ 134 w 343"/>
                      <a:gd name="T7" fmla="*/ 334 h 339"/>
                      <a:gd name="T8" fmla="*/ 106 w 343"/>
                      <a:gd name="T9" fmla="*/ 280 h 339"/>
                      <a:gd name="T10" fmla="*/ 44 w 343"/>
                      <a:gd name="T11" fmla="*/ 281 h 339"/>
                      <a:gd name="T12" fmla="*/ 53 w 343"/>
                      <a:gd name="T13" fmla="*/ 220 h 339"/>
                      <a:gd name="T14" fmla="*/ 2 w 343"/>
                      <a:gd name="T15" fmla="*/ 185 h 339"/>
                      <a:gd name="T16" fmla="*/ 46 w 343"/>
                      <a:gd name="T17" fmla="*/ 141 h 339"/>
                      <a:gd name="T18" fmla="*/ 25 w 343"/>
                      <a:gd name="T19" fmla="*/ 83 h 339"/>
                      <a:gd name="T20" fmla="*/ 86 w 343"/>
                      <a:gd name="T21" fmla="*/ 73 h 339"/>
                      <a:gd name="T22" fmla="*/ 104 w 343"/>
                      <a:gd name="T23" fmla="*/ 14 h 339"/>
                      <a:gd name="T24" fmla="*/ 160 w 343"/>
                      <a:gd name="T25" fmla="*/ 42 h 339"/>
                      <a:gd name="T26" fmla="*/ 209 w 343"/>
                      <a:gd name="T27" fmla="*/ 5 h 339"/>
                      <a:gd name="T28" fmla="*/ 238 w 343"/>
                      <a:gd name="T29" fmla="*/ 59 h 339"/>
                      <a:gd name="T30" fmla="*/ 299 w 343"/>
                      <a:gd name="T31" fmla="*/ 58 h 339"/>
                      <a:gd name="T32" fmla="*/ 290 w 343"/>
                      <a:gd name="T33" fmla="*/ 119 h 339"/>
                      <a:gd name="T34" fmla="*/ 341 w 343"/>
                      <a:gd name="T35" fmla="*/ 154 h 339"/>
                      <a:gd name="T36" fmla="*/ 298 w 343"/>
                      <a:gd name="T37" fmla="*/ 198 h 339"/>
                      <a:gd name="T38" fmla="*/ 318 w 343"/>
                      <a:gd name="T39" fmla="*/ 256 h 339"/>
                      <a:gd name="T40" fmla="*/ 257 w 343"/>
                      <a:gd name="T41" fmla="*/ 266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43" h="339">
                        <a:moveTo>
                          <a:pt x="257" y="266"/>
                        </a:moveTo>
                        <a:cubicBezTo>
                          <a:pt x="241" y="280"/>
                          <a:pt x="258" y="317"/>
                          <a:pt x="239" y="325"/>
                        </a:cubicBezTo>
                        <a:cubicBezTo>
                          <a:pt x="220" y="333"/>
                          <a:pt x="205" y="296"/>
                          <a:pt x="184" y="297"/>
                        </a:cubicBezTo>
                        <a:cubicBezTo>
                          <a:pt x="163" y="299"/>
                          <a:pt x="155" y="339"/>
                          <a:pt x="134" y="334"/>
                        </a:cubicBezTo>
                        <a:cubicBezTo>
                          <a:pt x="114" y="330"/>
                          <a:pt x="124" y="291"/>
                          <a:pt x="106" y="280"/>
                        </a:cubicBezTo>
                        <a:cubicBezTo>
                          <a:pt x="88" y="269"/>
                          <a:pt x="58" y="297"/>
                          <a:pt x="44" y="281"/>
                        </a:cubicBezTo>
                        <a:cubicBezTo>
                          <a:pt x="30" y="265"/>
                          <a:pt x="61" y="240"/>
                          <a:pt x="53" y="220"/>
                        </a:cubicBezTo>
                        <a:cubicBezTo>
                          <a:pt x="45" y="201"/>
                          <a:pt x="4" y="206"/>
                          <a:pt x="2" y="185"/>
                        </a:cubicBezTo>
                        <a:cubicBezTo>
                          <a:pt x="0" y="164"/>
                          <a:pt x="41" y="162"/>
                          <a:pt x="46" y="141"/>
                        </a:cubicBezTo>
                        <a:cubicBezTo>
                          <a:pt x="50" y="121"/>
                          <a:pt x="15" y="101"/>
                          <a:pt x="25" y="83"/>
                        </a:cubicBezTo>
                        <a:cubicBezTo>
                          <a:pt x="36" y="65"/>
                          <a:pt x="71" y="87"/>
                          <a:pt x="86" y="73"/>
                        </a:cubicBezTo>
                        <a:cubicBezTo>
                          <a:pt x="102" y="59"/>
                          <a:pt x="85" y="23"/>
                          <a:pt x="104" y="14"/>
                        </a:cubicBezTo>
                        <a:cubicBezTo>
                          <a:pt x="124" y="6"/>
                          <a:pt x="139" y="44"/>
                          <a:pt x="160" y="42"/>
                        </a:cubicBezTo>
                        <a:cubicBezTo>
                          <a:pt x="181" y="40"/>
                          <a:pt x="189" y="0"/>
                          <a:pt x="209" y="5"/>
                        </a:cubicBezTo>
                        <a:cubicBezTo>
                          <a:pt x="230" y="9"/>
                          <a:pt x="220" y="48"/>
                          <a:pt x="238" y="59"/>
                        </a:cubicBezTo>
                        <a:cubicBezTo>
                          <a:pt x="256" y="70"/>
                          <a:pt x="286" y="42"/>
                          <a:pt x="299" y="58"/>
                        </a:cubicBezTo>
                        <a:cubicBezTo>
                          <a:pt x="313" y="74"/>
                          <a:pt x="282" y="100"/>
                          <a:pt x="290" y="119"/>
                        </a:cubicBezTo>
                        <a:cubicBezTo>
                          <a:pt x="299" y="138"/>
                          <a:pt x="339" y="133"/>
                          <a:pt x="341" y="154"/>
                        </a:cubicBezTo>
                        <a:cubicBezTo>
                          <a:pt x="343" y="175"/>
                          <a:pt x="302" y="177"/>
                          <a:pt x="298" y="198"/>
                        </a:cubicBezTo>
                        <a:cubicBezTo>
                          <a:pt x="293" y="218"/>
                          <a:pt x="329" y="238"/>
                          <a:pt x="318" y="256"/>
                        </a:cubicBezTo>
                        <a:cubicBezTo>
                          <a:pt x="307" y="274"/>
                          <a:pt x="273" y="252"/>
                          <a:pt x="257" y="266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49" name="10"/>
                  <p:cNvGrpSpPr/>
                  <p:nvPr/>
                </p:nvGrpSpPr>
                <p:grpSpPr>
                  <a:xfrm>
                    <a:off x="6309750" y="2516779"/>
                    <a:ext cx="187749" cy="152549"/>
                    <a:chOff x="6309750" y="2516779"/>
                    <a:chExt cx="187749" cy="152549"/>
                  </a:xfrm>
                </p:grpSpPr>
                <p:sp>
                  <p:nvSpPr>
                    <p:cNvPr id="23" name="1"/>
                    <p:cNvSpPr>
                      <a:spLocks/>
                    </p:cNvSpPr>
                    <p:nvPr/>
                  </p:nvSpPr>
                  <p:spPr bwMode="auto">
                    <a:xfrm>
                      <a:off x="6309750" y="2516779"/>
                      <a:ext cx="46937" cy="140811"/>
                    </a:xfrm>
                    <a:custGeom>
                      <a:avLst/>
                      <a:gdLst>
                        <a:gd name="T0" fmla="*/ 25 w 25"/>
                        <a:gd name="T1" fmla="*/ 66 h 66"/>
                        <a:gd name="T2" fmla="*/ 17 w 25"/>
                        <a:gd name="T3" fmla="*/ 66 h 66"/>
                        <a:gd name="T4" fmla="*/ 17 w 25"/>
                        <a:gd name="T5" fmla="*/ 14 h 66"/>
                        <a:gd name="T6" fmla="*/ 9 w 25"/>
                        <a:gd name="T7" fmla="*/ 20 h 66"/>
                        <a:gd name="T8" fmla="*/ 0 w 25"/>
                        <a:gd name="T9" fmla="*/ 24 h 66"/>
                        <a:gd name="T10" fmla="*/ 0 w 25"/>
                        <a:gd name="T11" fmla="*/ 16 h 66"/>
                        <a:gd name="T12" fmla="*/ 12 w 25"/>
                        <a:gd name="T13" fmla="*/ 8 h 66"/>
                        <a:gd name="T14" fmla="*/ 19 w 25"/>
                        <a:gd name="T15" fmla="*/ 0 h 66"/>
                        <a:gd name="T16" fmla="*/ 25 w 25"/>
                        <a:gd name="T17" fmla="*/ 0 h 66"/>
                        <a:gd name="T18" fmla="*/ 25 w 25"/>
                        <a:gd name="T19" fmla="*/ 66 h 6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5" h="66">
                          <a:moveTo>
                            <a:pt x="25" y="66"/>
                          </a:moveTo>
                          <a:lnTo>
                            <a:pt x="17" y="66"/>
                          </a:lnTo>
                          <a:lnTo>
                            <a:pt x="17" y="14"/>
                          </a:lnTo>
                          <a:cubicBezTo>
                            <a:pt x="15" y="16"/>
                            <a:pt x="12" y="18"/>
                            <a:pt x="9" y="20"/>
                          </a:cubicBezTo>
                          <a:cubicBezTo>
                            <a:pt x="6" y="22"/>
                            <a:pt x="3" y="23"/>
                            <a:pt x="0" y="24"/>
                          </a:cubicBezTo>
                          <a:lnTo>
                            <a:pt x="0" y="16"/>
                          </a:lnTo>
                          <a:cubicBezTo>
                            <a:pt x="5" y="14"/>
                            <a:pt x="9" y="11"/>
                            <a:pt x="12" y="8"/>
                          </a:cubicBezTo>
                          <a:cubicBezTo>
                            <a:pt x="16" y="5"/>
                            <a:pt x="18" y="2"/>
                            <a:pt x="19" y="0"/>
                          </a:cubicBezTo>
                          <a:lnTo>
                            <a:pt x="25" y="0"/>
                          </a:lnTo>
                          <a:lnTo>
                            <a:pt x="25" y="6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4" name="0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2516779"/>
                      <a:ext cx="93874" cy="152549"/>
                    </a:xfrm>
                    <a:custGeom>
                      <a:avLst/>
                      <a:gdLst>
                        <a:gd name="T0" fmla="*/ 0 w 43"/>
                        <a:gd name="T1" fmla="*/ 34 h 68"/>
                        <a:gd name="T2" fmla="*/ 2 w 43"/>
                        <a:gd name="T3" fmla="*/ 15 h 68"/>
                        <a:gd name="T4" fmla="*/ 9 w 43"/>
                        <a:gd name="T5" fmla="*/ 3 h 68"/>
                        <a:gd name="T6" fmla="*/ 21 w 43"/>
                        <a:gd name="T7" fmla="*/ 0 h 68"/>
                        <a:gd name="T8" fmla="*/ 31 w 43"/>
                        <a:gd name="T9" fmla="*/ 2 h 68"/>
                        <a:gd name="T10" fmla="*/ 38 w 43"/>
                        <a:gd name="T11" fmla="*/ 8 h 68"/>
                        <a:gd name="T12" fmla="*/ 42 w 43"/>
                        <a:gd name="T13" fmla="*/ 18 h 68"/>
                        <a:gd name="T14" fmla="*/ 43 w 43"/>
                        <a:gd name="T15" fmla="*/ 34 h 68"/>
                        <a:gd name="T16" fmla="*/ 41 w 43"/>
                        <a:gd name="T17" fmla="*/ 53 h 68"/>
                        <a:gd name="T18" fmla="*/ 34 w 43"/>
                        <a:gd name="T19" fmla="*/ 64 h 68"/>
                        <a:gd name="T20" fmla="*/ 21 w 43"/>
                        <a:gd name="T21" fmla="*/ 68 h 68"/>
                        <a:gd name="T22" fmla="*/ 6 w 43"/>
                        <a:gd name="T23" fmla="*/ 61 h 68"/>
                        <a:gd name="T24" fmla="*/ 0 w 43"/>
                        <a:gd name="T25" fmla="*/ 34 h 68"/>
                        <a:gd name="T26" fmla="*/ 8 w 43"/>
                        <a:gd name="T27" fmla="*/ 34 h 68"/>
                        <a:gd name="T28" fmla="*/ 12 w 43"/>
                        <a:gd name="T29" fmla="*/ 55 h 68"/>
                        <a:gd name="T30" fmla="*/ 21 w 43"/>
                        <a:gd name="T31" fmla="*/ 61 h 68"/>
                        <a:gd name="T32" fmla="*/ 31 w 43"/>
                        <a:gd name="T33" fmla="*/ 55 h 68"/>
                        <a:gd name="T34" fmla="*/ 35 w 43"/>
                        <a:gd name="T35" fmla="*/ 34 h 68"/>
                        <a:gd name="T36" fmla="*/ 31 w 43"/>
                        <a:gd name="T37" fmla="*/ 12 h 68"/>
                        <a:gd name="T38" fmla="*/ 21 w 43"/>
                        <a:gd name="T39" fmla="*/ 6 h 68"/>
                        <a:gd name="T40" fmla="*/ 12 w 43"/>
                        <a:gd name="T41" fmla="*/ 11 h 68"/>
                        <a:gd name="T42" fmla="*/ 8 w 43"/>
                        <a:gd name="T43" fmla="*/ 34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</a:cxnLst>
                      <a:rect l="0" t="0" r="r" b="b"/>
                      <a:pathLst>
                        <a:path w="43" h="68">
                          <a:moveTo>
                            <a:pt x="0" y="34"/>
                          </a:moveTo>
                          <a:cubicBezTo>
                            <a:pt x="0" y="26"/>
                            <a:pt x="1" y="19"/>
                            <a:pt x="2" y="15"/>
                          </a:cubicBezTo>
                          <a:cubicBezTo>
                            <a:pt x="4" y="10"/>
                            <a:pt x="6" y="6"/>
                            <a:pt x="9" y="3"/>
                          </a:cubicBezTo>
                          <a:cubicBezTo>
                            <a:pt x="13" y="1"/>
                            <a:pt x="17" y="0"/>
                            <a:pt x="21" y="0"/>
                          </a:cubicBezTo>
                          <a:cubicBezTo>
                            <a:pt x="25" y="0"/>
                            <a:pt x="28" y="0"/>
                            <a:pt x="31" y="2"/>
                          </a:cubicBezTo>
                          <a:cubicBezTo>
                            <a:pt x="34" y="3"/>
                            <a:pt x="36" y="5"/>
                            <a:pt x="38" y="8"/>
                          </a:cubicBezTo>
                          <a:cubicBezTo>
                            <a:pt x="39" y="11"/>
                            <a:pt x="41" y="14"/>
                            <a:pt x="42" y="18"/>
                          </a:cubicBezTo>
                          <a:cubicBezTo>
                            <a:pt x="43" y="22"/>
                            <a:pt x="43" y="27"/>
                            <a:pt x="43" y="34"/>
                          </a:cubicBezTo>
                          <a:cubicBezTo>
                            <a:pt x="43" y="41"/>
                            <a:pt x="42" y="48"/>
                            <a:pt x="41" y="53"/>
                          </a:cubicBezTo>
                          <a:cubicBezTo>
                            <a:pt x="39" y="57"/>
                            <a:pt x="37" y="61"/>
                            <a:pt x="34" y="64"/>
                          </a:cubicBezTo>
                          <a:cubicBezTo>
                            <a:pt x="30" y="66"/>
                            <a:pt x="26" y="68"/>
                            <a:pt x="21" y="68"/>
                          </a:cubicBezTo>
                          <a:cubicBezTo>
                            <a:pt x="15" y="68"/>
                            <a:pt x="10" y="65"/>
                            <a:pt x="6" y="61"/>
                          </a:cubicBezTo>
                          <a:cubicBezTo>
                            <a:pt x="2" y="55"/>
                            <a:pt x="0" y="46"/>
                            <a:pt x="0" y="34"/>
                          </a:cubicBezTo>
                          <a:close/>
                          <a:moveTo>
                            <a:pt x="8" y="34"/>
                          </a:moveTo>
                          <a:cubicBezTo>
                            <a:pt x="8" y="45"/>
                            <a:pt x="9" y="52"/>
                            <a:pt x="12" y="55"/>
                          </a:cubicBezTo>
                          <a:cubicBezTo>
                            <a:pt x="15" y="59"/>
                            <a:pt x="18" y="61"/>
                            <a:pt x="21" y="61"/>
                          </a:cubicBezTo>
                          <a:cubicBezTo>
                            <a:pt x="25" y="61"/>
                            <a:pt x="28" y="59"/>
                            <a:pt x="31" y="55"/>
                          </a:cubicBezTo>
                          <a:cubicBezTo>
                            <a:pt x="34" y="52"/>
                            <a:pt x="35" y="44"/>
                            <a:pt x="35" y="34"/>
                          </a:cubicBezTo>
                          <a:cubicBezTo>
                            <a:pt x="35" y="23"/>
                            <a:pt x="34" y="15"/>
                            <a:pt x="31" y="12"/>
                          </a:cubicBezTo>
                          <a:cubicBezTo>
                            <a:pt x="28" y="8"/>
                            <a:pt x="25" y="6"/>
                            <a:pt x="21" y="6"/>
                          </a:cubicBezTo>
                          <a:cubicBezTo>
                            <a:pt x="18" y="6"/>
                            <a:pt x="15" y="8"/>
                            <a:pt x="12" y="11"/>
                          </a:cubicBezTo>
                          <a:cubicBezTo>
                            <a:pt x="10" y="15"/>
                            <a:pt x="8" y="23"/>
                            <a:pt x="8" y="3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44" name="9T Gear Rotor Shaft"/>
              <p:cNvGrpSpPr/>
              <p:nvPr/>
            </p:nvGrpSpPr>
            <p:grpSpPr>
              <a:xfrm>
                <a:off x="4913377" y="3267771"/>
                <a:ext cx="563245" cy="551514"/>
                <a:chOff x="4913377" y="3267771"/>
                <a:chExt cx="563245" cy="551514"/>
              </a:xfrm>
            </p:grpSpPr>
            <p:sp>
              <p:nvSpPr>
                <p:cNvPr id="25" name="9T Gear Rotor Shaft"/>
                <p:cNvSpPr>
                  <a:spLocks/>
                </p:cNvSpPr>
                <p:nvPr/>
              </p:nvSpPr>
              <p:spPr bwMode="auto">
                <a:xfrm>
                  <a:off x="4913377" y="3267771"/>
                  <a:ext cx="563245" cy="551514"/>
                </a:xfrm>
                <a:custGeom>
                  <a:avLst/>
                  <a:gdLst>
                    <a:gd name="T0" fmla="*/ 216 w 261"/>
                    <a:gd name="T1" fmla="*/ 224 h 256"/>
                    <a:gd name="T2" fmla="*/ 162 w 261"/>
                    <a:gd name="T3" fmla="*/ 208 h 256"/>
                    <a:gd name="T4" fmla="*/ 134 w 261"/>
                    <a:gd name="T5" fmla="*/ 256 h 256"/>
                    <a:gd name="T6" fmla="*/ 103 w 261"/>
                    <a:gd name="T7" fmla="*/ 209 h 256"/>
                    <a:gd name="T8" fmla="*/ 50 w 261"/>
                    <a:gd name="T9" fmla="*/ 228 h 256"/>
                    <a:gd name="T10" fmla="*/ 56 w 261"/>
                    <a:gd name="T11" fmla="*/ 172 h 256"/>
                    <a:gd name="T12" fmla="*/ 4 w 261"/>
                    <a:gd name="T13" fmla="*/ 153 h 256"/>
                    <a:gd name="T14" fmla="*/ 45 w 261"/>
                    <a:gd name="T15" fmla="*/ 114 h 256"/>
                    <a:gd name="T16" fmla="*/ 17 w 261"/>
                    <a:gd name="T17" fmla="*/ 66 h 256"/>
                    <a:gd name="T18" fmla="*/ 73 w 261"/>
                    <a:gd name="T19" fmla="*/ 63 h 256"/>
                    <a:gd name="T20" fmla="*/ 84 w 261"/>
                    <a:gd name="T21" fmla="*/ 8 h 256"/>
                    <a:gd name="T22" fmla="*/ 129 w 261"/>
                    <a:gd name="T23" fmla="*/ 41 h 256"/>
                    <a:gd name="T24" fmla="*/ 172 w 261"/>
                    <a:gd name="T25" fmla="*/ 6 h 256"/>
                    <a:gd name="T26" fmla="*/ 185 w 261"/>
                    <a:gd name="T27" fmla="*/ 60 h 256"/>
                    <a:gd name="T28" fmla="*/ 241 w 261"/>
                    <a:gd name="T29" fmla="*/ 61 h 256"/>
                    <a:gd name="T30" fmla="*/ 216 w 261"/>
                    <a:gd name="T31" fmla="*/ 111 h 256"/>
                    <a:gd name="T32" fmla="*/ 258 w 261"/>
                    <a:gd name="T33" fmla="*/ 147 h 256"/>
                    <a:gd name="T34" fmla="*/ 207 w 261"/>
                    <a:gd name="T35" fmla="*/ 169 h 256"/>
                    <a:gd name="T36" fmla="*/ 216 w 261"/>
                    <a:gd name="T37" fmla="*/ 224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1" h="256">
                      <a:moveTo>
                        <a:pt x="216" y="224"/>
                      </a:moveTo>
                      <a:cubicBezTo>
                        <a:pt x="202" y="236"/>
                        <a:pt x="180" y="201"/>
                        <a:pt x="162" y="208"/>
                      </a:cubicBezTo>
                      <a:cubicBezTo>
                        <a:pt x="145" y="215"/>
                        <a:pt x="153" y="255"/>
                        <a:pt x="134" y="256"/>
                      </a:cubicBezTo>
                      <a:cubicBezTo>
                        <a:pt x="115" y="256"/>
                        <a:pt x="121" y="215"/>
                        <a:pt x="103" y="209"/>
                      </a:cubicBezTo>
                      <a:cubicBezTo>
                        <a:pt x="85" y="203"/>
                        <a:pt x="65" y="239"/>
                        <a:pt x="50" y="228"/>
                      </a:cubicBezTo>
                      <a:cubicBezTo>
                        <a:pt x="35" y="216"/>
                        <a:pt x="66" y="189"/>
                        <a:pt x="56" y="172"/>
                      </a:cubicBezTo>
                      <a:cubicBezTo>
                        <a:pt x="46" y="156"/>
                        <a:pt x="8" y="171"/>
                        <a:pt x="4" y="153"/>
                      </a:cubicBezTo>
                      <a:cubicBezTo>
                        <a:pt x="0" y="134"/>
                        <a:pt x="42" y="133"/>
                        <a:pt x="45" y="114"/>
                      </a:cubicBezTo>
                      <a:cubicBezTo>
                        <a:pt x="47" y="96"/>
                        <a:pt x="8" y="83"/>
                        <a:pt x="17" y="66"/>
                      </a:cubicBezTo>
                      <a:cubicBezTo>
                        <a:pt x="27" y="49"/>
                        <a:pt x="59" y="75"/>
                        <a:pt x="73" y="63"/>
                      </a:cubicBezTo>
                      <a:cubicBezTo>
                        <a:pt x="87" y="50"/>
                        <a:pt x="66" y="15"/>
                        <a:pt x="84" y="8"/>
                      </a:cubicBezTo>
                      <a:cubicBezTo>
                        <a:pt x="101" y="1"/>
                        <a:pt x="110" y="41"/>
                        <a:pt x="129" y="41"/>
                      </a:cubicBezTo>
                      <a:cubicBezTo>
                        <a:pt x="148" y="41"/>
                        <a:pt x="154" y="0"/>
                        <a:pt x="172" y="6"/>
                      </a:cubicBezTo>
                      <a:cubicBezTo>
                        <a:pt x="190" y="12"/>
                        <a:pt x="170" y="48"/>
                        <a:pt x="185" y="60"/>
                      </a:cubicBezTo>
                      <a:cubicBezTo>
                        <a:pt x="200" y="72"/>
                        <a:pt x="231" y="45"/>
                        <a:pt x="241" y="61"/>
                      </a:cubicBezTo>
                      <a:cubicBezTo>
                        <a:pt x="251" y="77"/>
                        <a:pt x="212" y="92"/>
                        <a:pt x="216" y="111"/>
                      </a:cubicBezTo>
                      <a:cubicBezTo>
                        <a:pt x="220" y="129"/>
                        <a:pt x="261" y="128"/>
                        <a:pt x="258" y="147"/>
                      </a:cubicBezTo>
                      <a:cubicBezTo>
                        <a:pt x="255" y="166"/>
                        <a:pt x="216" y="152"/>
                        <a:pt x="207" y="169"/>
                      </a:cubicBezTo>
                      <a:cubicBezTo>
                        <a:pt x="198" y="186"/>
                        <a:pt x="230" y="211"/>
                        <a:pt x="216" y="22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9"/>
                <p:cNvSpPr>
                  <a:spLocks noEditPoints="1"/>
                </p:cNvSpPr>
                <p:nvPr/>
              </p:nvSpPr>
              <p:spPr bwMode="auto">
                <a:xfrm>
                  <a:off x="5148062" y="3478988"/>
                  <a:ext cx="93874" cy="140811"/>
                </a:xfrm>
                <a:custGeom>
                  <a:avLst/>
                  <a:gdLst>
                    <a:gd name="T0" fmla="*/ 1 w 44"/>
                    <a:gd name="T1" fmla="*/ 51 h 68"/>
                    <a:gd name="T2" fmla="*/ 9 w 44"/>
                    <a:gd name="T3" fmla="*/ 50 h 68"/>
                    <a:gd name="T4" fmla="*/ 13 w 44"/>
                    <a:gd name="T5" fmla="*/ 58 h 68"/>
                    <a:gd name="T6" fmla="*/ 20 w 44"/>
                    <a:gd name="T7" fmla="*/ 61 h 68"/>
                    <a:gd name="T8" fmla="*/ 27 w 44"/>
                    <a:gd name="T9" fmla="*/ 59 h 68"/>
                    <a:gd name="T10" fmla="*/ 32 w 44"/>
                    <a:gd name="T11" fmla="*/ 55 h 68"/>
                    <a:gd name="T12" fmla="*/ 35 w 44"/>
                    <a:gd name="T13" fmla="*/ 47 h 68"/>
                    <a:gd name="T14" fmla="*/ 36 w 44"/>
                    <a:gd name="T15" fmla="*/ 37 h 68"/>
                    <a:gd name="T16" fmla="*/ 36 w 44"/>
                    <a:gd name="T17" fmla="*/ 35 h 68"/>
                    <a:gd name="T18" fmla="*/ 29 w 44"/>
                    <a:gd name="T19" fmla="*/ 41 h 68"/>
                    <a:gd name="T20" fmla="*/ 20 w 44"/>
                    <a:gd name="T21" fmla="*/ 44 h 68"/>
                    <a:gd name="T22" fmla="*/ 6 w 44"/>
                    <a:gd name="T23" fmla="*/ 38 h 68"/>
                    <a:gd name="T24" fmla="*/ 0 w 44"/>
                    <a:gd name="T25" fmla="*/ 22 h 68"/>
                    <a:gd name="T26" fmla="*/ 6 w 44"/>
                    <a:gd name="T27" fmla="*/ 6 h 68"/>
                    <a:gd name="T28" fmla="*/ 21 w 44"/>
                    <a:gd name="T29" fmla="*/ 0 h 68"/>
                    <a:gd name="T30" fmla="*/ 33 w 44"/>
                    <a:gd name="T31" fmla="*/ 3 h 68"/>
                    <a:gd name="T32" fmla="*/ 41 w 44"/>
                    <a:gd name="T33" fmla="*/ 13 h 68"/>
                    <a:gd name="T34" fmla="*/ 44 w 44"/>
                    <a:gd name="T35" fmla="*/ 32 h 68"/>
                    <a:gd name="T36" fmla="*/ 41 w 44"/>
                    <a:gd name="T37" fmla="*/ 52 h 68"/>
                    <a:gd name="T38" fmla="*/ 33 w 44"/>
                    <a:gd name="T39" fmla="*/ 64 h 68"/>
                    <a:gd name="T40" fmla="*/ 20 w 44"/>
                    <a:gd name="T41" fmla="*/ 68 h 68"/>
                    <a:gd name="T42" fmla="*/ 7 w 44"/>
                    <a:gd name="T43" fmla="*/ 63 h 68"/>
                    <a:gd name="T44" fmla="*/ 1 w 44"/>
                    <a:gd name="T45" fmla="*/ 51 h 68"/>
                    <a:gd name="T46" fmla="*/ 35 w 44"/>
                    <a:gd name="T47" fmla="*/ 22 h 68"/>
                    <a:gd name="T48" fmla="*/ 31 w 44"/>
                    <a:gd name="T49" fmla="*/ 10 h 68"/>
                    <a:gd name="T50" fmla="*/ 22 w 44"/>
                    <a:gd name="T51" fmla="*/ 6 h 68"/>
                    <a:gd name="T52" fmla="*/ 13 w 44"/>
                    <a:gd name="T53" fmla="*/ 11 h 68"/>
                    <a:gd name="T54" fmla="*/ 9 w 44"/>
                    <a:gd name="T55" fmla="*/ 22 h 68"/>
                    <a:gd name="T56" fmla="*/ 12 w 44"/>
                    <a:gd name="T57" fmla="*/ 33 h 68"/>
                    <a:gd name="T58" fmla="*/ 22 w 44"/>
                    <a:gd name="T59" fmla="*/ 37 h 68"/>
                    <a:gd name="T60" fmla="*/ 31 w 44"/>
                    <a:gd name="T61" fmla="*/ 33 h 68"/>
                    <a:gd name="T62" fmla="*/ 35 w 44"/>
                    <a:gd name="T63" fmla="*/ 22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4" h="68">
                      <a:moveTo>
                        <a:pt x="1" y="51"/>
                      </a:moveTo>
                      <a:lnTo>
                        <a:pt x="9" y="50"/>
                      </a:lnTo>
                      <a:cubicBezTo>
                        <a:pt x="10" y="54"/>
                        <a:pt x="11" y="57"/>
                        <a:pt x="13" y="58"/>
                      </a:cubicBezTo>
                      <a:cubicBezTo>
                        <a:pt x="15" y="60"/>
                        <a:pt x="17" y="61"/>
                        <a:pt x="20" y="61"/>
                      </a:cubicBezTo>
                      <a:cubicBezTo>
                        <a:pt x="23" y="61"/>
                        <a:pt x="25" y="60"/>
                        <a:pt x="27" y="59"/>
                      </a:cubicBezTo>
                      <a:cubicBezTo>
                        <a:pt x="29" y="58"/>
                        <a:pt x="30" y="56"/>
                        <a:pt x="32" y="55"/>
                      </a:cubicBezTo>
                      <a:cubicBezTo>
                        <a:pt x="33" y="53"/>
                        <a:pt x="34" y="50"/>
                        <a:pt x="35" y="47"/>
                      </a:cubicBezTo>
                      <a:cubicBezTo>
                        <a:pt x="35" y="43"/>
                        <a:pt x="36" y="40"/>
                        <a:pt x="36" y="37"/>
                      </a:cubicBezTo>
                      <a:cubicBezTo>
                        <a:pt x="36" y="36"/>
                        <a:pt x="36" y="36"/>
                        <a:pt x="36" y="35"/>
                      </a:cubicBezTo>
                      <a:cubicBezTo>
                        <a:pt x="34" y="38"/>
                        <a:pt x="32" y="40"/>
                        <a:pt x="29" y="41"/>
                      </a:cubicBezTo>
                      <a:cubicBezTo>
                        <a:pt x="26" y="43"/>
                        <a:pt x="23" y="44"/>
                        <a:pt x="20" y="44"/>
                      </a:cubicBezTo>
                      <a:cubicBezTo>
                        <a:pt x="14" y="44"/>
                        <a:pt x="10" y="42"/>
                        <a:pt x="6" y="38"/>
                      </a:cubicBezTo>
                      <a:cubicBezTo>
                        <a:pt x="2" y="34"/>
                        <a:pt x="0" y="29"/>
                        <a:pt x="0" y="22"/>
                      </a:cubicBezTo>
                      <a:cubicBezTo>
                        <a:pt x="0" y="15"/>
                        <a:pt x="2" y="10"/>
                        <a:pt x="6" y="6"/>
                      </a:cubicBezTo>
                      <a:cubicBezTo>
                        <a:pt x="10" y="2"/>
                        <a:pt x="15" y="0"/>
                        <a:pt x="21" y="0"/>
                      </a:cubicBezTo>
                      <a:cubicBezTo>
                        <a:pt x="25" y="0"/>
                        <a:pt x="29" y="1"/>
                        <a:pt x="33" y="3"/>
                      </a:cubicBezTo>
                      <a:cubicBezTo>
                        <a:pt x="37" y="5"/>
                        <a:pt x="39" y="9"/>
                        <a:pt x="41" y="13"/>
                      </a:cubicBezTo>
                      <a:cubicBezTo>
                        <a:pt x="43" y="17"/>
                        <a:pt x="44" y="24"/>
                        <a:pt x="44" y="32"/>
                      </a:cubicBezTo>
                      <a:cubicBezTo>
                        <a:pt x="44" y="40"/>
                        <a:pt x="43" y="47"/>
                        <a:pt x="41" y="52"/>
                      </a:cubicBezTo>
                      <a:cubicBezTo>
                        <a:pt x="39" y="57"/>
                        <a:pt x="37" y="61"/>
                        <a:pt x="33" y="64"/>
                      </a:cubicBezTo>
                      <a:cubicBezTo>
                        <a:pt x="29" y="66"/>
                        <a:pt x="25" y="68"/>
                        <a:pt x="20" y="68"/>
                      </a:cubicBezTo>
                      <a:cubicBezTo>
                        <a:pt x="15" y="68"/>
                        <a:pt x="11" y="66"/>
                        <a:pt x="7" y="63"/>
                      </a:cubicBezTo>
                      <a:cubicBezTo>
                        <a:pt x="4" y="60"/>
                        <a:pt x="2" y="56"/>
                        <a:pt x="1" y="51"/>
                      </a:cubicBezTo>
                      <a:close/>
                      <a:moveTo>
                        <a:pt x="35" y="22"/>
                      </a:moveTo>
                      <a:cubicBezTo>
                        <a:pt x="35" y="17"/>
                        <a:pt x="34" y="13"/>
                        <a:pt x="31" y="10"/>
                      </a:cubicBezTo>
                      <a:cubicBezTo>
                        <a:pt x="29" y="8"/>
                        <a:pt x="26" y="6"/>
                        <a:pt x="22" y="6"/>
                      </a:cubicBezTo>
                      <a:cubicBezTo>
                        <a:pt x="19" y="6"/>
                        <a:pt x="15" y="8"/>
                        <a:pt x="13" y="11"/>
                      </a:cubicBezTo>
                      <a:cubicBezTo>
                        <a:pt x="10" y="14"/>
                        <a:pt x="9" y="18"/>
                        <a:pt x="9" y="22"/>
                      </a:cubicBezTo>
                      <a:cubicBezTo>
                        <a:pt x="9" y="27"/>
                        <a:pt x="10" y="30"/>
                        <a:pt x="12" y="33"/>
                      </a:cubicBezTo>
                      <a:cubicBezTo>
                        <a:pt x="15" y="35"/>
                        <a:pt x="18" y="37"/>
                        <a:pt x="22" y="37"/>
                      </a:cubicBezTo>
                      <a:cubicBezTo>
                        <a:pt x="26" y="37"/>
                        <a:pt x="29" y="35"/>
                        <a:pt x="31" y="33"/>
                      </a:cubicBezTo>
                      <a:cubicBezTo>
                        <a:pt x="34" y="30"/>
                        <a:pt x="35" y="26"/>
                        <a:pt x="35" y="2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4" name="32T &amp; 11T Gear"/>
              <p:cNvGrpSpPr/>
              <p:nvPr/>
            </p:nvGrpSpPr>
            <p:grpSpPr>
              <a:xfrm>
                <a:off x="4608286" y="3725404"/>
                <a:ext cx="1795346" cy="1783608"/>
                <a:chOff x="4608286" y="3725404"/>
                <a:chExt cx="1795346" cy="1783608"/>
              </a:xfrm>
            </p:grpSpPr>
            <p:grpSp>
              <p:nvGrpSpPr>
                <p:cNvPr id="46" name="32T Gear"/>
                <p:cNvGrpSpPr/>
                <p:nvPr/>
              </p:nvGrpSpPr>
              <p:grpSpPr>
                <a:xfrm>
                  <a:off x="4608286" y="3725404"/>
                  <a:ext cx="1795346" cy="1783608"/>
                  <a:chOff x="4608286" y="3725404"/>
                  <a:chExt cx="1795346" cy="1783608"/>
                </a:xfrm>
              </p:grpSpPr>
              <p:sp>
                <p:nvSpPr>
                  <p:cNvPr id="27" name="32T Gear"/>
                  <p:cNvSpPr>
                    <a:spLocks/>
                  </p:cNvSpPr>
                  <p:nvPr/>
                </p:nvSpPr>
                <p:spPr bwMode="auto">
                  <a:xfrm>
                    <a:off x="4608286" y="3725404"/>
                    <a:ext cx="1795346" cy="1783608"/>
                  </a:xfrm>
                  <a:custGeom>
                    <a:avLst/>
                    <a:gdLst>
                      <a:gd name="T0" fmla="*/ 597 w 839"/>
                      <a:gd name="T1" fmla="*/ 795 h 834"/>
                      <a:gd name="T2" fmla="*/ 519 w 839"/>
                      <a:gd name="T3" fmla="*/ 822 h 834"/>
                      <a:gd name="T4" fmla="*/ 438 w 839"/>
                      <a:gd name="T5" fmla="*/ 833 h 834"/>
                      <a:gd name="T6" fmla="*/ 356 w 839"/>
                      <a:gd name="T7" fmla="*/ 829 h 834"/>
                      <a:gd name="T8" fmla="*/ 276 w 839"/>
                      <a:gd name="T9" fmla="*/ 808 h 834"/>
                      <a:gd name="T10" fmla="*/ 202 w 839"/>
                      <a:gd name="T11" fmla="*/ 773 h 834"/>
                      <a:gd name="T12" fmla="*/ 136 w 839"/>
                      <a:gd name="T13" fmla="*/ 724 h 834"/>
                      <a:gd name="T14" fmla="*/ 82 w 839"/>
                      <a:gd name="T15" fmla="*/ 663 h 834"/>
                      <a:gd name="T16" fmla="*/ 40 w 839"/>
                      <a:gd name="T17" fmla="*/ 592 h 834"/>
                      <a:gd name="T18" fmla="*/ 12 w 839"/>
                      <a:gd name="T19" fmla="*/ 515 h 834"/>
                      <a:gd name="T20" fmla="*/ 1 w 839"/>
                      <a:gd name="T21" fmla="*/ 434 h 834"/>
                      <a:gd name="T22" fmla="*/ 5 w 839"/>
                      <a:gd name="T23" fmla="*/ 353 h 834"/>
                      <a:gd name="T24" fmla="*/ 26 w 839"/>
                      <a:gd name="T25" fmla="*/ 273 h 834"/>
                      <a:gd name="T26" fmla="*/ 61 w 839"/>
                      <a:gd name="T27" fmla="*/ 200 h 834"/>
                      <a:gd name="T28" fmla="*/ 110 w 839"/>
                      <a:gd name="T29" fmla="*/ 135 h 834"/>
                      <a:gd name="T30" fmla="*/ 172 w 839"/>
                      <a:gd name="T31" fmla="*/ 80 h 834"/>
                      <a:gd name="T32" fmla="*/ 242 w 839"/>
                      <a:gd name="T33" fmla="*/ 39 h 834"/>
                      <a:gd name="T34" fmla="*/ 320 w 839"/>
                      <a:gd name="T35" fmla="*/ 12 h 834"/>
                      <a:gd name="T36" fmla="*/ 401 w 839"/>
                      <a:gd name="T37" fmla="*/ 0 h 834"/>
                      <a:gd name="T38" fmla="*/ 483 w 839"/>
                      <a:gd name="T39" fmla="*/ 5 h 834"/>
                      <a:gd name="T40" fmla="*/ 563 w 839"/>
                      <a:gd name="T41" fmla="*/ 26 h 834"/>
                      <a:gd name="T42" fmla="*/ 637 w 839"/>
                      <a:gd name="T43" fmla="*/ 61 h 834"/>
                      <a:gd name="T44" fmla="*/ 703 w 839"/>
                      <a:gd name="T45" fmla="*/ 110 h 834"/>
                      <a:gd name="T46" fmla="*/ 758 w 839"/>
                      <a:gd name="T47" fmla="*/ 171 h 834"/>
                      <a:gd name="T48" fmla="*/ 800 w 839"/>
                      <a:gd name="T49" fmla="*/ 242 h 834"/>
                      <a:gd name="T50" fmla="*/ 827 w 839"/>
                      <a:gd name="T51" fmla="*/ 319 h 834"/>
                      <a:gd name="T52" fmla="*/ 839 w 839"/>
                      <a:gd name="T53" fmla="*/ 400 h 834"/>
                      <a:gd name="T54" fmla="*/ 834 w 839"/>
                      <a:gd name="T55" fmla="*/ 481 h 834"/>
                      <a:gd name="T56" fmla="*/ 814 w 839"/>
                      <a:gd name="T57" fmla="*/ 560 h 834"/>
                      <a:gd name="T58" fmla="*/ 778 w 839"/>
                      <a:gd name="T59" fmla="*/ 634 h 834"/>
                      <a:gd name="T60" fmla="*/ 729 w 839"/>
                      <a:gd name="T61" fmla="*/ 699 h 834"/>
                      <a:gd name="T62" fmla="*/ 668 w 839"/>
                      <a:gd name="T63" fmla="*/ 754 h 8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839" h="834">
                        <a:moveTo>
                          <a:pt x="614" y="744"/>
                        </a:moveTo>
                        <a:cubicBezTo>
                          <a:pt x="598" y="753"/>
                          <a:pt x="614" y="787"/>
                          <a:pt x="597" y="795"/>
                        </a:cubicBezTo>
                        <a:cubicBezTo>
                          <a:pt x="580" y="803"/>
                          <a:pt x="564" y="769"/>
                          <a:pt x="546" y="775"/>
                        </a:cubicBezTo>
                        <a:cubicBezTo>
                          <a:pt x="529" y="781"/>
                          <a:pt x="537" y="818"/>
                          <a:pt x="519" y="822"/>
                        </a:cubicBezTo>
                        <a:cubicBezTo>
                          <a:pt x="501" y="826"/>
                          <a:pt x="492" y="790"/>
                          <a:pt x="474" y="792"/>
                        </a:cubicBezTo>
                        <a:cubicBezTo>
                          <a:pt x="455" y="795"/>
                          <a:pt x="457" y="833"/>
                          <a:pt x="438" y="833"/>
                        </a:cubicBezTo>
                        <a:cubicBezTo>
                          <a:pt x="420" y="834"/>
                          <a:pt x="417" y="797"/>
                          <a:pt x="399" y="796"/>
                        </a:cubicBezTo>
                        <a:cubicBezTo>
                          <a:pt x="380" y="795"/>
                          <a:pt x="374" y="832"/>
                          <a:pt x="356" y="829"/>
                        </a:cubicBezTo>
                        <a:cubicBezTo>
                          <a:pt x="338" y="826"/>
                          <a:pt x="343" y="789"/>
                          <a:pt x="325" y="784"/>
                        </a:cubicBezTo>
                        <a:cubicBezTo>
                          <a:pt x="307" y="779"/>
                          <a:pt x="294" y="815"/>
                          <a:pt x="276" y="808"/>
                        </a:cubicBezTo>
                        <a:cubicBezTo>
                          <a:pt x="259" y="802"/>
                          <a:pt x="271" y="766"/>
                          <a:pt x="255" y="758"/>
                        </a:cubicBezTo>
                        <a:cubicBezTo>
                          <a:pt x="238" y="750"/>
                          <a:pt x="218" y="782"/>
                          <a:pt x="202" y="773"/>
                        </a:cubicBezTo>
                        <a:cubicBezTo>
                          <a:pt x="186" y="763"/>
                          <a:pt x="206" y="731"/>
                          <a:pt x="191" y="720"/>
                        </a:cubicBezTo>
                        <a:cubicBezTo>
                          <a:pt x="176" y="709"/>
                          <a:pt x="150" y="736"/>
                          <a:pt x="136" y="724"/>
                        </a:cubicBezTo>
                        <a:cubicBezTo>
                          <a:pt x="123" y="711"/>
                          <a:pt x="148" y="683"/>
                          <a:pt x="136" y="669"/>
                        </a:cubicBezTo>
                        <a:cubicBezTo>
                          <a:pt x="123" y="656"/>
                          <a:pt x="93" y="677"/>
                          <a:pt x="82" y="663"/>
                        </a:cubicBezTo>
                        <a:cubicBezTo>
                          <a:pt x="71" y="648"/>
                          <a:pt x="101" y="625"/>
                          <a:pt x="91" y="609"/>
                        </a:cubicBezTo>
                        <a:cubicBezTo>
                          <a:pt x="82" y="594"/>
                          <a:pt x="48" y="609"/>
                          <a:pt x="40" y="592"/>
                        </a:cubicBezTo>
                        <a:cubicBezTo>
                          <a:pt x="32" y="575"/>
                          <a:pt x="66" y="559"/>
                          <a:pt x="60" y="542"/>
                        </a:cubicBezTo>
                        <a:cubicBezTo>
                          <a:pt x="54" y="525"/>
                          <a:pt x="17" y="533"/>
                          <a:pt x="12" y="515"/>
                        </a:cubicBezTo>
                        <a:cubicBezTo>
                          <a:pt x="8" y="497"/>
                          <a:pt x="45" y="488"/>
                          <a:pt x="42" y="470"/>
                        </a:cubicBezTo>
                        <a:cubicBezTo>
                          <a:pt x="39" y="451"/>
                          <a:pt x="2" y="453"/>
                          <a:pt x="1" y="434"/>
                        </a:cubicBezTo>
                        <a:cubicBezTo>
                          <a:pt x="0" y="416"/>
                          <a:pt x="38" y="414"/>
                          <a:pt x="39" y="395"/>
                        </a:cubicBezTo>
                        <a:cubicBezTo>
                          <a:pt x="40" y="377"/>
                          <a:pt x="2" y="371"/>
                          <a:pt x="5" y="353"/>
                        </a:cubicBezTo>
                        <a:cubicBezTo>
                          <a:pt x="8" y="334"/>
                          <a:pt x="45" y="340"/>
                          <a:pt x="50" y="322"/>
                        </a:cubicBezTo>
                        <a:cubicBezTo>
                          <a:pt x="55" y="304"/>
                          <a:pt x="19" y="291"/>
                          <a:pt x="26" y="273"/>
                        </a:cubicBezTo>
                        <a:cubicBezTo>
                          <a:pt x="32" y="256"/>
                          <a:pt x="68" y="269"/>
                          <a:pt x="76" y="252"/>
                        </a:cubicBezTo>
                        <a:cubicBezTo>
                          <a:pt x="84" y="235"/>
                          <a:pt x="52" y="216"/>
                          <a:pt x="61" y="200"/>
                        </a:cubicBezTo>
                        <a:cubicBezTo>
                          <a:pt x="71" y="184"/>
                          <a:pt x="103" y="203"/>
                          <a:pt x="114" y="189"/>
                        </a:cubicBezTo>
                        <a:cubicBezTo>
                          <a:pt x="126" y="174"/>
                          <a:pt x="98" y="148"/>
                          <a:pt x="110" y="135"/>
                        </a:cubicBezTo>
                        <a:cubicBezTo>
                          <a:pt x="123" y="121"/>
                          <a:pt x="151" y="146"/>
                          <a:pt x="165" y="134"/>
                        </a:cubicBezTo>
                        <a:cubicBezTo>
                          <a:pt x="179" y="122"/>
                          <a:pt x="157" y="91"/>
                          <a:pt x="172" y="80"/>
                        </a:cubicBezTo>
                        <a:cubicBezTo>
                          <a:pt x="187" y="69"/>
                          <a:pt x="209" y="99"/>
                          <a:pt x="225" y="90"/>
                        </a:cubicBezTo>
                        <a:cubicBezTo>
                          <a:pt x="241" y="81"/>
                          <a:pt x="226" y="46"/>
                          <a:pt x="242" y="39"/>
                        </a:cubicBezTo>
                        <a:cubicBezTo>
                          <a:pt x="259" y="31"/>
                          <a:pt x="276" y="65"/>
                          <a:pt x="293" y="59"/>
                        </a:cubicBezTo>
                        <a:cubicBezTo>
                          <a:pt x="311" y="53"/>
                          <a:pt x="302" y="16"/>
                          <a:pt x="320" y="12"/>
                        </a:cubicBezTo>
                        <a:cubicBezTo>
                          <a:pt x="338" y="7"/>
                          <a:pt x="347" y="44"/>
                          <a:pt x="366" y="41"/>
                        </a:cubicBezTo>
                        <a:cubicBezTo>
                          <a:pt x="384" y="39"/>
                          <a:pt x="383" y="1"/>
                          <a:pt x="401" y="0"/>
                        </a:cubicBezTo>
                        <a:cubicBezTo>
                          <a:pt x="420" y="0"/>
                          <a:pt x="422" y="37"/>
                          <a:pt x="440" y="38"/>
                        </a:cubicBezTo>
                        <a:cubicBezTo>
                          <a:pt x="459" y="39"/>
                          <a:pt x="465" y="2"/>
                          <a:pt x="483" y="5"/>
                        </a:cubicBezTo>
                        <a:cubicBezTo>
                          <a:pt x="502" y="8"/>
                          <a:pt x="496" y="45"/>
                          <a:pt x="514" y="50"/>
                        </a:cubicBezTo>
                        <a:cubicBezTo>
                          <a:pt x="532" y="54"/>
                          <a:pt x="546" y="19"/>
                          <a:pt x="563" y="26"/>
                        </a:cubicBezTo>
                        <a:cubicBezTo>
                          <a:pt x="580" y="32"/>
                          <a:pt x="568" y="67"/>
                          <a:pt x="585" y="75"/>
                        </a:cubicBezTo>
                        <a:cubicBezTo>
                          <a:pt x="601" y="83"/>
                          <a:pt x="621" y="51"/>
                          <a:pt x="637" y="61"/>
                        </a:cubicBezTo>
                        <a:cubicBezTo>
                          <a:pt x="653" y="71"/>
                          <a:pt x="634" y="103"/>
                          <a:pt x="649" y="114"/>
                        </a:cubicBezTo>
                        <a:cubicBezTo>
                          <a:pt x="663" y="125"/>
                          <a:pt x="689" y="98"/>
                          <a:pt x="703" y="110"/>
                        </a:cubicBezTo>
                        <a:cubicBezTo>
                          <a:pt x="717" y="123"/>
                          <a:pt x="691" y="151"/>
                          <a:pt x="704" y="164"/>
                        </a:cubicBezTo>
                        <a:cubicBezTo>
                          <a:pt x="716" y="178"/>
                          <a:pt x="747" y="156"/>
                          <a:pt x="758" y="171"/>
                        </a:cubicBezTo>
                        <a:cubicBezTo>
                          <a:pt x="769" y="186"/>
                          <a:pt x="739" y="209"/>
                          <a:pt x="748" y="224"/>
                        </a:cubicBezTo>
                        <a:cubicBezTo>
                          <a:pt x="757" y="240"/>
                          <a:pt x="792" y="225"/>
                          <a:pt x="800" y="242"/>
                        </a:cubicBezTo>
                        <a:cubicBezTo>
                          <a:pt x="807" y="258"/>
                          <a:pt x="773" y="274"/>
                          <a:pt x="780" y="292"/>
                        </a:cubicBezTo>
                        <a:cubicBezTo>
                          <a:pt x="786" y="309"/>
                          <a:pt x="823" y="301"/>
                          <a:pt x="827" y="319"/>
                        </a:cubicBezTo>
                        <a:cubicBezTo>
                          <a:pt x="831" y="337"/>
                          <a:pt x="795" y="346"/>
                          <a:pt x="797" y="364"/>
                        </a:cubicBezTo>
                        <a:cubicBezTo>
                          <a:pt x="800" y="382"/>
                          <a:pt x="838" y="381"/>
                          <a:pt x="839" y="400"/>
                        </a:cubicBezTo>
                        <a:cubicBezTo>
                          <a:pt x="839" y="418"/>
                          <a:pt x="802" y="420"/>
                          <a:pt x="801" y="438"/>
                        </a:cubicBezTo>
                        <a:cubicBezTo>
                          <a:pt x="800" y="457"/>
                          <a:pt x="837" y="463"/>
                          <a:pt x="834" y="481"/>
                        </a:cubicBezTo>
                        <a:cubicBezTo>
                          <a:pt x="831" y="499"/>
                          <a:pt x="794" y="494"/>
                          <a:pt x="789" y="512"/>
                        </a:cubicBezTo>
                        <a:cubicBezTo>
                          <a:pt x="785" y="530"/>
                          <a:pt x="820" y="543"/>
                          <a:pt x="814" y="560"/>
                        </a:cubicBezTo>
                        <a:cubicBezTo>
                          <a:pt x="807" y="578"/>
                          <a:pt x="772" y="565"/>
                          <a:pt x="764" y="582"/>
                        </a:cubicBezTo>
                        <a:cubicBezTo>
                          <a:pt x="756" y="598"/>
                          <a:pt x="788" y="618"/>
                          <a:pt x="778" y="634"/>
                        </a:cubicBezTo>
                        <a:cubicBezTo>
                          <a:pt x="769" y="650"/>
                          <a:pt x="736" y="630"/>
                          <a:pt x="725" y="645"/>
                        </a:cubicBezTo>
                        <a:cubicBezTo>
                          <a:pt x="714" y="660"/>
                          <a:pt x="741" y="686"/>
                          <a:pt x="729" y="699"/>
                        </a:cubicBezTo>
                        <a:cubicBezTo>
                          <a:pt x="716" y="713"/>
                          <a:pt x="688" y="688"/>
                          <a:pt x="674" y="700"/>
                        </a:cubicBezTo>
                        <a:cubicBezTo>
                          <a:pt x="661" y="712"/>
                          <a:pt x="683" y="743"/>
                          <a:pt x="668" y="754"/>
                        </a:cubicBezTo>
                        <a:cubicBezTo>
                          <a:pt x="653" y="764"/>
                          <a:pt x="630" y="734"/>
                          <a:pt x="614" y="744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32"/>
                  <p:cNvSpPr>
                    <a:spLocks/>
                  </p:cNvSpPr>
                  <p:nvPr/>
                </p:nvSpPr>
                <p:spPr bwMode="auto">
                  <a:xfrm>
                    <a:off x="5406216" y="3889683"/>
                    <a:ext cx="199479" cy="152549"/>
                  </a:xfrm>
                  <a:custGeom>
                    <a:avLst/>
                    <a:gdLst>
                      <a:gd name="connsiteX0" fmla="*/ 154676 w 199479"/>
                      <a:gd name="connsiteY0" fmla="*/ 0 h 152549"/>
                      <a:gd name="connsiteX1" fmla="*/ 186678 w 199479"/>
                      <a:gd name="connsiteY1" fmla="*/ 11384 h 152549"/>
                      <a:gd name="connsiteX2" fmla="*/ 199479 w 199479"/>
                      <a:gd name="connsiteY2" fmla="*/ 40983 h 152549"/>
                      <a:gd name="connsiteX3" fmla="*/ 195212 w 199479"/>
                      <a:gd name="connsiteY3" fmla="*/ 59198 h 152549"/>
                      <a:gd name="connsiteX4" fmla="*/ 184545 w 199479"/>
                      <a:gd name="connsiteY4" fmla="*/ 77413 h 152549"/>
                      <a:gd name="connsiteX5" fmla="*/ 156809 w 199479"/>
                      <a:gd name="connsiteY5" fmla="*/ 104735 h 152549"/>
                      <a:gd name="connsiteX6" fmla="*/ 137608 w 199479"/>
                      <a:gd name="connsiteY6" fmla="*/ 122950 h 152549"/>
                      <a:gd name="connsiteX7" fmla="*/ 129074 w 199479"/>
                      <a:gd name="connsiteY7" fmla="*/ 134334 h 152549"/>
                      <a:gd name="connsiteX8" fmla="*/ 199479 w 199479"/>
                      <a:gd name="connsiteY8" fmla="*/ 134334 h 152549"/>
                      <a:gd name="connsiteX9" fmla="*/ 199479 w 199479"/>
                      <a:gd name="connsiteY9" fmla="*/ 152549 h 152549"/>
                      <a:gd name="connsiteX10" fmla="*/ 105605 w 199479"/>
                      <a:gd name="connsiteY10" fmla="*/ 152549 h 152549"/>
                      <a:gd name="connsiteX11" fmla="*/ 107739 w 199479"/>
                      <a:gd name="connsiteY11" fmla="*/ 138888 h 152549"/>
                      <a:gd name="connsiteX12" fmla="*/ 118406 w 199479"/>
                      <a:gd name="connsiteY12" fmla="*/ 118396 h 152549"/>
                      <a:gd name="connsiteX13" fmla="*/ 141875 w 199479"/>
                      <a:gd name="connsiteY13" fmla="*/ 95628 h 152549"/>
                      <a:gd name="connsiteX14" fmla="*/ 173877 w 199479"/>
                      <a:gd name="connsiteY14" fmla="*/ 63752 h 152549"/>
                      <a:gd name="connsiteX15" fmla="*/ 180278 w 199479"/>
                      <a:gd name="connsiteY15" fmla="*/ 40983 h 152549"/>
                      <a:gd name="connsiteX16" fmla="*/ 173877 w 199479"/>
                      <a:gd name="connsiteY16" fmla="*/ 22769 h 152549"/>
                      <a:gd name="connsiteX17" fmla="*/ 154676 w 199479"/>
                      <a:gd name="connsiteY17" fmla="*/ 15938 h 152549"/>
                      <a:gd name="connsiteX18" fmla="*/ 133341 w 199479"/>
                      <a:gd name="connsiteY18" fmla="*/ 22769 h 152549"/>
                      <a:gd name="connsiteX19" fmla="*/ 126940 w 199479"/>
                      <a:gd name="connsiteY19" fmla="*/ 45537 h 152549"/>
                      <a:gd name="connsiteX20" fmla="*/ 107739 w 199479"/>
                      <a:gd name="connsiteY20" fmla="*/ 43260 h 152549"/>
                      <a:gd name="connsiteX21" fmla="*/ 122673 w 199479"/>
                      <a:gd name="connsiteY21" fmla="*/ 11384 h 152549"/>
                      <a:gd name="connsiteX22" fmla="*/ 154676 w 199479"/>
                      <a:gd name="connsiteY22" fmla="*/ 0 h 152549"/>
                      <a:gd name="connsiteX23" fmla="*/ 44804 w 199479"/>
                      <a:gd name="connsiteY23" fmla="*/ 0 h 152549"/>
                      <a:gd name="connsiteX24" fmla="*/ 66139 w 199479"/>
                      <a:gd name="connsiteY24" fmla="*/ 4487 h 152549"/>
                      <a:gd name="connsiteX25" fmla="*/ 81073 w 199479"/>
                      <a:gd name="connsiteY25" fmla="*/ 20190 h 152549"/>
                      <a:gd name="connsiteX26" fmla="*/ 85340 w 199479"/>
                      <a:gd name="connsiteY26" fmla="*/ 38137 h 152549"/>
                      <a:gd name="connsiteX27" fmla="*/ 81073 w 199479"/>
                      <a:gd name="connsiteY27" fmla="*/ 56084 h 152549"/>
                      <a:gd name="connsiteX28" fmla="*/ 66139 w 199479"/>
                      <a:gd name="connsiteY28" fmla="*/ 69545 h 152549"/>
                      <a:gd name="connsiteX29" fmla="*/ 85340 w 199479"/>
                      <a:gd name="connsiteY29" fmla="*/ 80761 h 152549"/>
                      <a:gd name="connsiteX30" fmla="*/ 93874 w 199479"/>
                      <a:gd name="connsiteY30" fmla="*/ 105438 h 152549"/>
                      <a:gd name="connsiteX31" fmla="*/ 78940 w 199479"/>
                      <a:gd name="connsiteY31" fmla="*/ 139089 h 152549"/>
                      <a:gd name="connsiteX32" fmla="*/ 44804 w 199479"/>
                      <a:gd name="connsiteY32" fmla="*/ 152549 h 152549"/>
                      <a:gd name="connsiteX33" fmla="*/ 14935 w 199479"/>
                      <a:gd name="connsiteY33" fmla="*/ 141332 h 152549"/>
                      <a:gd name="connsiteX34" fmla="*/ 0 w 199479"/>
                      <a:gd name="connsiteY34" fmla="*/ 109925 h 152549"/>
                      <a:gd name="connsiteX35" fmla="*/ 17068 w 199479"/>
                      <a:gd name="connsiteY35" fmla="*/ 107682 h 152549"/>
                      <a:gd name="connsiteX36" fmla="*/ 27736 w 199479"/>
                      <a:gd name="connsiteY36" fmla="*/ 130115 h 152549"/>
                      <a:gd name="connsiteX37" fmla="*/ 44804 w 199479"/>
                      <a:gd name="connsiteY37" fmla="*/ 136846 h 152549"/>
                      <a:gd name="connsiteX38" fmla="*/ 66139 w 199479"/>
                      <a:gd name="connsiteY38" fmla="*/ 127872 h 152549"/>
                      <a:gd name="connsiteX39" fmla="*/ 74673 w 199479"/>
                      <a:gd name="connsiteY39" fmla="*/ 105438 h 152549"/>
                      <a:gd name="connsiteX40" fmla="*/ 66139 w 199479"/>
                      <a:gd name="connsiteY40" fmla="*/ 85248 h 152549"/>
                      <a:gd name="connsiteX41" fmla="*/ 46937 w 199479"/>
                      <a:gd name="connsiteY41" fmla="*/ 76275 h 152549"/>
                      <a:gd name="connsiteX42" fmla="*/ 34136 w 199479"/>
                      <a:gd name="connsiteY42" fmla="*/ 78518 h 152549"/>
                      <a:gd name="connsiteX43" fmla="*/ 36270 w 199479"/>
                      <a:gd name="connsiteY43" fmla="*/ 62814 h 152549"/>
                      <a:gd name="connsiteX44" fmla="*/ 38403 w 199479"/>
                      <a:gd name="connsiteY44" fmla="*/ 62814 h 152549"/>
                      <a:gd name="connsiteX45" fmla="*/ 59738 w 199479"/>
                      <a:gd name="connsiteY45" fmla="*/ 56084 h 152549"/>
                      <a:gd name="connsiteX46" fmla="*/ 68272 w 199479"/>
                      <a:gd name="connsiteY46" fmla="*/ 38137 h 152549"/>
                      <a:gd name="connsiteX47" fmla="*/ 61872 w 199479"/>
                      <a:gd name="connsiteY47" fmla="*/ 22434 h 152549"/>
                      <a:gd name="connsiteX48" fmla="*/ 44804 w 199479"/>
                      <a:gd name="connsiteY48" fmla="*/ 15704 h 152549"/>
                      <a:gd name="connsiteX49" fmla="*/ 27736 w 199479"/>
                      <a:gd name="connsiteY49" fmla="*/ 22434 h 152549"/>
                      <a:gd name="connsiteX50" fmla="*/ 19202 w 199479"/>
                      <a:gd name="connsiteY50" fmla="*/ 42624 h 152549"/>
                      <a:gd name="connsiteX51" fmla="*/ 2134 w 199479"/>
                      <a:gd name="connsiteY51" fmla="*/ 38137 h 152549"/>
                      <a:gd name="connsiteX52" fmla="*/ 17068 w 199479"/>
                      <a:gd name="connsiteY52" fmla="*/ 8974 h 152549"/>
                      <a:gd name="connsiteX53" fmla="*/ 44804 w 199479"/>
                      <a:gd name="connsiteY53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99479" h="152549">
                        <a:moveTo>
                          <a:pt x="154676" y="0"/>
                        </a:moveTo>
                        <a:cubicBezTo>
                          <a:pt x="167477" y="0"/>
                          <a:pt x="178144" y="4554"/>
                          <a:pt x="186678" y="11384"/>
                        </a:cubicBezTo>
                        <a:cubicBezTo>
                          <a:pt x="195212" y="20492"/>
                          <a:pt x="199479" y="29599"/>
                          <a:pt x="199479" y="40983"/>
                        </a:cubicBezTo>
                        <a:cubicBezTo>
                          <a:pt x="199479" y="47814"/>
                          <a:pt x="197346" y="54645"/>
                          <a:pt x="195212" y="59198"/>
                        </a:cubicBezTo>
                        <a:cubicBezTo>
                          <a:pt x="193079" y="66029"/>
                          <a:pt x="188812" y="72859"/>
                          <a:pt x="184545" y="77413"/>
                        </a:cubicBezTo>
                        <a:cubicBezTo>
                          <a:pt x="178144" y="84244"/>
                          <a:pt x="169610" y="93351"/>
                          <a:pt x="156809" y="104735"/>
                        </a:cubicBezTo>
                        <a:cubicBezTo>
                          <a:pt x="146142" y="113843"/>
                          <a:pt x="139741" y="120673"/>
                          <a:pt x="137608" y="122950"/>
                        </a:cubicBezTo>
                        <a:cubicBezTo>
                          <a:pt x="133341" y="127504"/>
                          <a:pt x="131207" y="129781"/>
                          <a:pt x="129074" y="134334"/>
                        </a:cubicBezTo>
                        <a:lnTo>
                          <a:pt x="199479" y="134334"/>
                        </a:lnTo>
                        <a:lnTo>
                          <a:pt x="199479" y="152549"/>
                        </a:lnTo>
                        <a:lnTo>
                          <a:pt x="105605" y="152549"/>
                        </a:lnTo>
                        <a:cubicBezTo>
                          <a:pt x="105605" y="147995"/>
                          <a:pt x="105605" y="143442"/>
                          <a:pt x="107739" y="138888"/>
                        </a:cubicBezTo>
                        <a:cubicBezTo>
                          <a:pt x="109872" y="132057"/>
                          <a:pt x="114139" y="125227"/>
                          <a:pt x="118406" y="118396"/>
                        </a:cubicBezTo>
                        <a:cubicBezTo>
                          <a:pt x="124807" y="111566"/>
                          <a:pt x="131207" y="104735"/>
                          <a:pt x="141875" y="95628"/>
                        </a:cubicBezTo>
                        <a:cubicBezTo>
                          <a:pt x="156809" y="81967"/>
                          <a:pt x="167477" y="70583"/>
                          <a:pt x="173877" y="63752"/>
                        </a:cubicBezTo>
                        <a:cubicBezTo>
                          <a:pt x="178144" y="56921"/>
                          <a:pt x="180278" y="47814"/>
                          <a:pt x="180278" y="40983"/>
                        </a:cubicBezTo>
                        <a:cubicBezTo>
                          <a:pt x="180278" y="34153"/>
                          <a:pt x="178144" y="27322"/>
                          <a:pt x="173877" y="22769"/>
                        </a:cubicBezTo>
                        <a:cubicBezTo>
                          <a:pt x="169610" y="18215"/>
                          <a:pt x="163210" y="15938"/>
                          <a:pt x="154676" y="15938"/>
                        </a:cubicBezTo>
                        <a:cubicBezTo>
                          <a:pt x="146142" y="15938"/>
                          <a:pt x="139741" y="18215"/>
                          <a:pt x="133341" y="22769"/>
                        </a:cubicBezTo>
                        <a:cubicBezTo>
                          <a:pt x="129074" y="29599"/>
                          <a:pt x="126940" y="36430"/>
                          <a:pt x="126940" y="45537"/>
                        </a:cubicBezTo>
                        <a:lnTo>
                          <a:pt x="107739" y="43260"/>
                        </a:lnTo>
                        <a:cubicBezTo>
                          <a:pt x="109872" y="29599"/>
                          <a:pt x="114139" y="18215"/>
                          <a:pt x="122673" y="11384"/>
                        </a:cubicBezTo>
                        <a:cubicBezTo>
                          <a:pt x="131207" y="2277"/>
                          <a:pt x="141875" y="0"/>
                          <a:pt x="154676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6806" y="13460"/>
                          <a:pt x="81073" y="20190"/>
                        </a:cubicBezTo>
                        <a:cubicBezTo>
                          <a:pt x="85340" y="24677"/>
                          <a:pt x="85340" y="31407"/>
                          <a:pt x="85340" y="38137"/>
                        </a:cubicBezTo>
                        <a:cubicBezTo>
                          <a:pt x="85340" y="44867"/>
                          <a:pt x="85340" y="51598"/>
                          <a:pt x="81073" y="56084"/>
                        </a:cubicBezTo>
                        <a:cubicBezTo>
                          <a:pt x="78940" y="60571"/>
                          <a:pt x="72539" y="65058"/>
                          <a:pt x="66139" y="69545"/>
                        </a:cubicBezTo>
                        <a:cubicBezTo>
                          <a:pt x="74673" y="71788"/>
                          <a:pt x="81073" y="74031"/>
                          <a:pt x="85340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78940" y="139089"/>
                        </a:cubicBezTo>
                        <a:cubicBezTo>
                          <a:pt x="70406" y="148062"/>
                          <a:pt x="59738" y="152549"/>
                          <a:pt x="44804" y="152549"/>
                        </a:cubicBezTo>
                        <a:cubicBezTo>
                          <a:pt x="32003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7068" y="107682"/>
                        </a:lnTo>
                        <a:cubicBezTo>
                          <a:pt x="19202" y="118899"/>
                          <a:pt x="23469" y="125629"/>
                          <a:pt x="27736" y="130115"/>
                        </a:cubicBezTo>
                        <a:cubicBezTo>
                          <a:pt x="32003" y="134602"/>
                          <a:pt x="38403" y="136846"/>
                          <a:pt x="44804" y="136846"/>
                        </a:cubicBezTo>
                        <a:cubicBezTo>
                          <a:pt x="53338" y="136846"/>
                          <a:pt x="59738" y="134602"/>
                          <a:pt x="66139" y="127872"/>
                        </a:cubicBezTo>
                        <a:cubicBezTo>
                          <a:pt x="72539" y="123385"/>
                          <a:pt x="74673" y="114412"/>
                          <a:pt x="74673" y="105438"/>
                        </a:cubicBezTo>
                        <a:cubicBezTo>
                          <a:pt x="74673" y="98708"/>
                          <a:pt x="72539" y="89735"/>
                          <a:pt x="66139" y="85248"/>
                        </a:cubicBezTo>
                        <a:cubicBezTo>
                          <a:pt x="61872" y="80761"/>
                          <a:pt x="55471" y="76275"/>
                          <a:pt x="46937" y="76275"/>
                        </a:cubicBezTo>
                        <a:cubicBezTo>
                          <a:pt x="42670" y="76275"/>
                          <a:pt x="40537" y="78518"/>
                          <a:pt x="34136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38403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3841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2434"/>
                        </a:cubicBezTo>
                        <a:cubicBezTo>
                          <a:pt x="57605" y="17947"/>
                          <a:pt x="51204" y="15704"/>
                          <a:pt x="44804" y="15704"/>
                        </a:cubicBezTo>
                        <a:cubicBezTo>
                          <a:pt x="38403" y="15704"/>
                          <a:pt x="32003" y="17947"/>
                          <a:pt x="27736" y="22434"/>
                        </a:cubicBezTo>
                        <a:cubicBezTo>
                          <a:pt x="23469" y="26921"/>
                          <a:pt x="21335" y="33651"/>
                          <a:pt x="19202" y="42624"/>
                        </a:cubicBezTo>
                        <a:lnTo>
                          <a:pt x="2134" y="38137"/>
                        </a:lnTo>
                        <a:cubicBezTo>
                          <a:pt x="4267" y="26921"/>
                          <a:pt x="8534" y="15704"/>
                          <a:pt x="17068" y="8974"/>
                        </a:cubicBezTo>
                        <a:cubicBezTo>
                          <a:pt x="23469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3" name="11T Gear"/>
                <p:cNvGrpSpPr/>
                <p:nvPr/>
              </p:nvGrpSpPr>
              <p:grpSpPr>
                <a:xfrm>
                  <a:off x="5065919" y="4183044"/>
                  <a:ext cx="868335" cy="868335"/>
                  <a:chOff x="5065919" y="4183044"/>
                  <a:chExt cx="868335" cy="868335"/>
                </a:xfrm>
              </p:grpSpPr>
              <p:sp>
                <p:nvSpPr>
                  <p:cNvPr id="30" name="11T Gear"/>
                  <p:cNvSpPr>
                    <a:spLocks/>
                  </p:cNvSpPr>
                  <p:nvPr/>
                </p:nvSpPr>
                <p:spPr bwMode="auto">
                  <a:xfrm>
                    <a:off x="5065919" y="4183044"/>
                    <a:ext cx="868335" cy="868335"/>
                  </a:xfrm>
                  <a:custGeom>
                    <a:avLst/>
                    <a:gdLst>
                      <a:gd name="T0" fmla="*/ 285 w 407"/>
                      <a:gd name="T1" fmla="*/ 339 h 402"/>
                      <a:gd name="T2" fmla="*/ 254 w 407"/>
                      <a:gd name="T3" fmla="*/ 397 h 402"/>
                      <a:gd name="T4" fmla="*/ 198 w 407"/>
                      <a:gd name="T5" fmla="*/ 361 h 402"/>
                      <a:gd name="T6" fmla="*/ 140 w 407"/>
                      <a:gd name="T7" fmla="*/ 392 h 402"/>
                      <a:gd name="T8" fmla="*/ 112 w 407"/>
                      <a:gd name="T9" fmla="*/ 332 h 402"/>
                      <a:gd name="T10" fmla="*/ 46 w 407"/>
                      <a:gd name="T11" fmla="*/ 328 h 402"/>
                      <a:gd name="T12" fmla="*/ 56 w 407"/>
                      <a:gd name="T13" fmla="*/ 262 h 402"/>
                      <a:gd name="T14" fmla="*/ 3 w 407"/>
                      <a:gd name="T15" fmla="*/ 223 h 402"/>
                      <a:gd name="T16" fmla="*/ 46 w 407"/>
                      <a:gd name="T17" fmla="*/ 173 h 402"/>
                      <a:gd name="T18" fmla="*/ 23 w 407"/>
                      <a:gd name="T19" fmla="*/ 111 h 402"/>
                      <a:gd name="T20" fmla="*/ 87 w 407"/>
                      <a:gd name="T21" fmla="*/ 93 h 402"/>
                      <a:gd name="T22" fmla="*/ 101 w 407"/>
                      <a:gd name="T23" fmla="*/ 29 h 402"/>
                      <a:gd name="T24" fmla="*/ 164 w 407"/>
                      <a:gd name="T25" fmla="*/ 48 h 402"/>
                      <a:gd name="T26" fmla="*/ 211 w 407"/>
                      <a:gd name="T27" fmla="*/ 1 h 402"/>
                      <a:gd name="T28" fmla="*/ 254 w 407"/>
                      <a:gd name="T29" fmla="*/ 51 h 402"/>
                      <a:gd name="T30" fmla="*/ 319 w 407"/>
                      <a:gd name="T31" fmla="*/ 37 h 402"/>
                      <a:gd name="T32" fmla="*/ 328 w 407"/>
                      <a:gd name="T33" fmla="*/ 103 h 402"/>
                      <a:gd name="T34" fmla="*/ 391 w 407"/>
                      <a:gd name="T35" fmla="*/ 126 h 402"/>
                      <a:gd name="T36" fmla="*/ 363 w 407"/>
                      <a:gd name="T37" fmla="*/ 185 h 402"/>
                      <a:gd name="T38" fmla="*/ 403 w 407"/>
                      <a:gd name="T39" fmla="*/ 238 h 402"/>
                      <a:gd name="T40" fmla="*/ 347 w 407"/>
                      <a:gd name="T41" fmla="*/ 273 h 402"/>
                      <a:gd name="T42" fmla="*/ 352 w 407"/>
                      <a:gd name="T43" fmla="*/ 339 h 402"/>
                      <a:gd name="T44" fmla="*/ 285 w 407"/>
                      <a:gd name="T45" fmla="*/ 339 h 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07" h="402">
                        <a:moveTo>
                          <a:pt x="285" y="339"/>
                        </a:moveTo>
                        <a:cubicBezTo>
                          <a:pt x="266" y="350"/>
                          <a:pt x="275" y="391"/>
                          <a:pt x="254" y="397"/>
                        </a:cubicBezTo>
                        <a:cubicBezTo>
                          <a:pt x="232" y="402"/>
                          <a:pt x="220" y="361"/>
                          <a:pt x="198" y="361"/>
                        </a:cubicBezTo>
                        <a:cubicBezTo>
                          <a:pt x="175" y="360"/>
                          <a:pt x="161" y="400"/>
                          <a:pt x="140" y="392"/>
                        </a:cubicBezTo>
                        <a:cubicBezTo>
                          <a:pt x="118" y="385"/>
                          <a:pt x="131" y="345"/>
                          <a:pt x="112" y="332"/>
                        </a:cubicBezTo>
                        <a:cubicBezTo>
                          <a:pt x="94" y="319"/>
                          <a:pt x="60" y="345"/>
                          <a:pt x="46" y="328"/>
                        </a:cubicBezTo>
                        <a:cubicBezTo>
                          <a:pt x="32" y="310"/>
                          <a:pt x="65" y="283"/>
                          <a:pt x="56" y="262"/>
                        </a:cubicBezTo>
                        <a:cubicBezTo>
                          <a:pt x="47" y="241"/>
                          <a:pt x="5" y="245"/>
                          <a:pt x="3" y="223"/>
                        </a:cubicBezTo>
                        <a:cubicBezTo>
                          <a:pt x="0" y="200"/>
                          <a:pt x="42" y="195"/>
                          <a:pt x="46" y="173"/>
                        </a:cubicBezTo>
                        <a:cubicBezTo>
                          <a:pt x="50" y="151"/>
                          <a:pt x="13" y="131"/>
                          <a:pt x="23" y="111"/>
                        </a:cubicBezTo>
                        <a:cubicBezTo>
                          <a:pt x="33" y="91"/>
                          <a:pt x="71" y="110"/>
                          <a:pt x="87" y="93"/>
                        </a:cubicBezTo>
                        <a:cubicBezTo>
                          <a:pt x="102" y="77"/>
                          <a:pt x="81" y="40"/>
                          <a:pt x="101" y="29"/>
                        </a:cubicBezTo>
                        <a:cubicBezTo>
                          <a:pt x="120" y="17"/>
                          <a:pt x="142" y="53"/>
                          <a:pt x="164" y="48"/>
                        </a:cubicBezTo>
                        <a:cubicBezTo>
                          <a:pt x="186" y="42"/>
                          <a:pt x="188" y="0"/>
                          <a:pt x="211" y="1"/>
                        </a:cubicBezTo>
                        <a:cubicBezTo>
                          <a:pt x="234" y="2"/>
                          <a:pt x="233" y="44"/>
                          <a:pt x="254" y="51"/>
                        </a:cubicBezTo>
                        <a:cubicBezTo>
                          <a:pt x="276" y="58"/>
                          <a:pt x="301" y="24"/>
                          <a:pt x="319" y="37"/>
                        </a:cubicBezTo>
                        <a:cubicBezTo>
                          <a:pt x="338" y="50"/>
                          <a:pt x="314" y="85"/>
                          <a:pt x="328" y="103"/>
                        </a:cubicBezTo>
                        <a:cubicBezTo>
                          <a:pt x="342" y="120"/>
                          <a:pt x="382" y="105"/>
                          <a:pt x="391" y="126"/>
                        </a:cubicBezTo>
                        <a:cubicBezTo>
                          <a:pt x="399" y="146"/>
                          <a:pt x="360" y="163"/>
                          <a:pt x="363" y="185"/>
                        </a:cubicBezTo>
                        <a:cubicBezTo>
                          <a:pt x="365" y="208"/>
                          <a:pt x="407" y="216"/>
                          <a:pt x="403" y="238"/>
                        </a:cubicBezTo>
                        <a:cubicBezTo>
                          <a:pt x="399" y="260"/>
                          <a:pt x="357" y="253"/>
                          <a:pt x="347" y="273"/>
                        </a:cubicBezTo>
                        <a:cubicBezTo>
                          <a:pt x="336" y="294"/>
                          <a:pt x="367" y="323"/>
                          <a:pt x="352" y="339"/>
                        </a:cubicBezTo>
                        <a:cubicBezTo>
                          <a:pt x="336" y="356"/>
                          <a:pt x="305" y="327"/>
                          <a:pt x="285" y="339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11"/>
                  <p:cNvSpPr>
                    <a:spLocks/>
                  </p:cNvSpPr>
                  <p:nvPr/>
                </p:nvSpPr>
                <p:spPr bwMode="auto">
                  <a:xfrm>
                    <a:off x="5429683" y="4546802"/>
                    <a:ext cx="152542" cy="152549"/>
                  </a:xfrm>
                  <a:custGeom>
                    <a:avLst/>
                    <a:gdLst>
                      <a:gd name="connsiteX0" fmla="*/ 142764 w 152542"/>
                      <a:gd name="connsiteY0" fmla="*/ 0 h 152549"/>
                      <a:gd name="connsiteX1" fmla="*/ 152542 w 152542"/>
                      <a:gd name="connsiteY1" fmla="*/ 0 h 152549"/>
                      <a:gd name="connsiteX2" fmla="*/ 152542 w 152542"/>
                      <a:gd name="connsiteY2" fmla="*/ 152549 h 152549"/>
                      <a:gd name="connsiteX3" fmla="*/ 136897 w 152542"/>
                      <a:gd name="connsiteY3" fmla="*/ 152549 h 152549"/>
                      <a:gd name="connsiteX4" fmla="*/ 136897 w 152542"/>
                      <a:gd name="connsiteY4" fmla="*/ 31876 h 152549"/>
                      <a:gd name="connsiteX5" fmla="*/ 121251 w 152542"/>
                      <a:gd name="connsiteY5" fmla="*/ 45537 h 152549"/>
                      <a:gd name="connsiteX6" fmla="*/ 105605 w 152542"/>
                      <a:gd name="connsiteY6" fmla="*/ 54645 h 152549"/>
                      <a:gd name="connsiteX7" fmla="*/ 105605 w 152542"/>
                      <a:gd name="connsiteY7" fmla="*/ 36430 h 152549"/>
                      <a:gd name="connsiteX8" fmla="*/ 129074 w 152542"/>
                      <a:gd name="connsiteY8" fmla="*/ 20492 h 152549"/>
                      <a:gd name="connsiteX9" fmla="*/ 142764 w 152542"/>
                      <a:gd name="connsiteY9" fmla="*/ 0 h 152549"/>
                      <a:gd name="connsiteX10" fmla="*/ 37158 w 152542"/>
                      <a:gd name="connsiteY10" fmla="*/ 0 h 152549"/>
                      <a:gd name="connsiteX11" fmla="*/ 46937 w 152542"/>
                      <a:gd name="connsiteY11" fmla="*/ 0 h 152549"/>
                      <a:gd name="connsiteX12" fmla="*/ 46937 w 152542"/>
                      <a:gd name="connsiteY12" fmla="*/ 152549 h 152549"/>
                      <a:gd name="connsiteX13" fmla="*/ 31291 w 152542"/>
                      <a:gd name="connsiteY13" fmla="*/ 152549 h 152549"/>
                      <a:gd name="connsiteX14" fmla="*/ 31291 w 152542"/>
                      <a:gd name="connsiteY14" fmla="*/ 31876 h 152549"/>
                      <a:gd name="connsiteX15" fmla="*/ 17601 w 152542"/>
                      <a:gd name="connsiteY15" fmla="*/ 45537 h 152549"/>
                      <a:gd name="connsiteX16" fmla="*/ 0 w 152542"/>
                      <a:gd name="connsiteY16" fmla="*/ 54645 h 152549"/>
                      <a:gd name="connsiteX17" fmla="*/ 0 w 152542"/>
                      <a:gd name="connsiteY17" fmla="*/ 36430 h 152549"/>
                      <a:gd name="connsiteX18" fmla="*/ 23468 w 152542"/>
                      <a:gd name="connsiteY18" fmla="*/ 20492 h 152549"/>
                      <a:gd name="connsiteX19" fmla="*/ 37158 w 152542"/>
                      <a:gd name="connsiteY19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2542" h="152549">
                        <a:moveTo>
                          <a:pt x="142764" y="0"/>
                        </a:moveTo>
                        <a:lnTo>
                          <a:pt x="152542" y="0"/>
                        </a:lnTo>
                        <a:lnTo>
                          <a:pt x="152542" y="152549"/>
                        </a:lnTo>
                        <a:lnTo>
                          <a:pt x="136897" y="152549"/>
                        </a:lnTo>
                        <a:lnTo>
                          <a:pt x="136897" y="31876"/>
                        </a:lnTo>
                        <a:cubicBezTo>
                          <a:pt x="132985" y="36430"/>
                          <a:pt x="129074" y="40984"/>
                          <a:pt x="121251" y="45537"/>
                        </a:cubicBezTo>
                        <a:cubicBezTo>
                          <a:pt x="115384" y="50091"/>
                          <a:pt x="109517" y="52368"/>
                          <a:pt x="105605" y="54645"/>
                        </a:cubicBezTo>
                        <a:lnTo>
                          <a:pt x="105605" y="36430"/>
                        </a:lnTo>
                        <a:cubicBezTo>
                          <a:pt x="113428" y="31876"/>
                          <a:pt x="121251" y="27322"/>
                          <a:pt x="129074" y="20492"/>
                        </a:cubicBezTo>
                        <a:cubicBezTo>
                          <a:pt x="134941" y="11385"/>
                          <a:pt x="140808" y="4554"/>
                          <a:pt x="142764" y="0"/>
                        </a:cubicBezTo>
                        <a:close/>
                        <a:moveTo>
                          <a:pt x="37158" y="0"/>
                        </a:moveTo>
                        <a:lnTo>
                          <a:pt x="46937" y="0"/>
                        </a:lnTo>
                        <a:lnTo>
                          <a:pt x="46937" y="152549"/>
                        </a:lnTo>
                        <a:lnTo>
                          <a:pt x="31291" y="152549"/>
                        </a:lnTo>
                        <a:lnTo>
                          <a:pt x="31291" y="31876"/>
                        </a:lnTo>
                        <a:cubicBezTo>
                          <a:pt x="27380" y="36430"/>
                          <a:pt x="23468" y="40984"/>
                          <a:pt x="17601" y="45537"/>
                        </a:cubicBezTo>
                        <a:cubicBezTo>
                          <a:pt x="9778" y="50091"/>
                          <a:pt x="3911" y="52368"/>
                          <a:pt x="0" y="54645"/>
                        </a:cubicBezTo>
                        <a:lnTo>
                          <a:pt x="0" y="36430"/>
                        </a:lnTo>
                        <a:cubicBezTo>
                          <a:pt x="7823" y="31876"/>
                          <a:pt x="15645" y="27322"/>
                          <a:pt x="23468" y="20492"/>
                        </a:cubicBezTo>
                        <a:cubicBezTo>
                          <a:pt x="29335" y="11385"/>
                          <a:pt x="35203" y="4554"/>
                          <a:pt x="3715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9" name="22T &amp; 9T Gear"/>
              <p:cNvGrpSpPr/>
              <p:nvPr/>
            </p:nvGrpSpPr>
            <p:grpSpPr>
              <a:xfrm>
                <a:off x="5605695" y="3091754"/>
                <a:ext cx="1572391" cy="1560660"/>
                <a:chOff x="5605695" y="3091754"/>
                <a:chExt cx="1572391" cy="1560660"/>
              </a:xfrm>
            </p:grpSpPr>
            <p:grpSp>
              <p:nvGrpSpPr>
                <p:cNvPr id="55" name="22T Gear"/>
                <p:cNvGrpSpPr/>
                <p:nvPr/>
              </p:nvGrpSpPr>
              <p:grpSpPr>
                <a:xfrm>
                  <a:off x="5605695" y="3091754"/>
                  <a:ext cx="1572391" cy="1560660"/>
                  <a:chOff x="5605695" y="3091754"/>
                  <a:chExt cx="1572391" cy="1560660"/>
                </a:xfrm>
              </p:grpSpPr>
              <p:sp>
                <p:nvSpPr>
                  <p:cNvPr id="33" name="22T Gear"/>
                  <p:cNvSpPr>
                    <a:spLocks/>
                  </p:cNvSpPr>
                  <p:nvPr/>
                </p:nvSpPr>
                <p:spPr bwMode="auto">
                  <a:xfrm>
                    <a:off x="5605695" y="3091754"/>
                    <a:ext cx="1572391" cy="1560660"/>
                  </a:xfrm>
                  <a:custGeom>
                    <a:avLst/>
                    <a:gdLst>
                      <a:gd name="T0" fmla="*/ 583 w 734"/>
                      <a:gd name="T1" fmla="*/ 609 h 730"/>
                      <a:gd name="T2" fmla="*/ 568 w 734"/>
                      <a:gd name="T3" fmla="*/ 671 h 730"/>
                      <a:gd name="T4" fmla="*/ 505 w 734"/>
                      <a:gd name="T5" fmla="*/ 660 h 730"/>
                      <a:gd name="T6" fmla="*/ 473 w 734"/>
                      <a:gd name="T7" fmla="*/ 715 h 730"/>
                      <a:gd name="T8" fmla="*/ 416 w 734"/>
                      <a:gd name="T9" fmla="*/ 686 h 730"/>
                      <a:gd name="T10" fmla="*/ 369 w 734"/>
                      <a:gd name="T11" fmla="*/ 730 h 730"/>
                      <a:gd name="T12" fmla="*/ 323 w 734"/>
                      <a:gd name="T13" fmla="*/ 687 h 730"/>
                      <a:gd name="T14" fmla="*/ 266 w 734"/>
                      <a:gd name="T15" fmla="*/ 716 h 730"/>
                      <a:gd name="T16" fmla="*/ 233 w 734"/>
                      <a:gd name="T17" fmla="*/ 662 h 730"/>
                      <a:gd name="T18" fmla="*/ 170 w 734"/>
                      <a:gd name="T19" fmla="*/ 674 h 730"/>
                      <a:gd name="T20" fmla="*/ 154 w 734"/>
                      <a:gd name="T21" fmla="*/ 612 h 730"/>
                      <a:gd name="T22" fmla="*/ 91 w 734"/>
                      <a:gd name="T23" fmla="*/ 606 h 730"/>
                      <a:gd name="T24" fmla="*/ 93 w 734"/>
                      <a:gd name="T25" fmla="*/ 543 h 730"/>
                      <a:gd name="T26" fmla="*/ 34 w 734"/>
                      <a:gd name="T27" fmla="*/ 519 h 730"/>
                      <a:gd name="T28" fmla="*/ 54 w 734"/>
                      <a:gd name="T29" fmla="*/ 459 h 730"/>
                      <a:gd name="T30" fmla="*/ 4 w 734"/>
                      <a:gd name="T31" fmla="*/ 420 h 730"/>
                      <a:gd name="T32" fmla="*/ 40 w 734"/>
                      <a:gd name="T33" fmla="*/ 367 h 730"/>
                      <a:gd name="T34" fmla="*/ 3 w 734"/>
                      <a:gd name="T35" fmla="*/ 316 h 730"/>
                      <a:gd name="T36" fmla="*/ 52 w 734"/>
                      <a:gd name="T37" fmla="*/ 276 h 730"/>
                      <a:gd name="T38" fmla="*/ 32 w 734"/>
                      <a:gd name="T39" fmla="*/ 216 h 730"/>
                      <a:gd name="T40" fmla="*/ 91 w 734"/>
                      <a:gd name="T41" fmla="*/ 191 h 730"/>
                      <a:gd name="T42" fmla="*/ 88 w 734"/>
                      <a:gd name="T43" fmla="*/ 128 h 730"/>
                      <a:gd name="T44" fmla="*/ 151 w 734"/>
                      <a:gd name="T45" fmla="*/ 121 h 730"/>
                      <a:gd name="T46" fmla="*/ 166 w 734"/>
                      <a:gd name="T47" fmla="*/ 59 h 730"/>
                      <a:gd name="T48" fmla="*/ 229 w 734"/>
                      <a:gd name="T49" fmla="*/ 71 h 730"/>
                      <a:gd name="T50" fmla="*/ 261 w 734"/>
                      <a:gd name="T51" fmla="*/ 16 h 730"/>
                      <a:gd name="T52" fmla="*/ 318 w 734"/>
                      <a:gd name="T53" fmla="*/ 44 h 730"/>
                      <a:gd name="T54" fmla="*/ 364 w 734"/>
                      <a:gd name="T55" fmla="*/ 0 h 730"/>
                      <a:gd name="T56" fmla="*/ 411 w 734"/>
                      <a:gd name="T57" fmla="*/ 43 h 730"/>
                      <a:gd name="T58" fmla="*/ 468 w 734"/>
                      <a:gd name="T59" fmla="*/ 14 h 730"/>
                      <a:gd name="T60" fmla="*/ 500 w 734"/>
                      <a:gd name="T61" fmla="*/ 69 h 730"/>
                      <a:gd name="T62" fmla="*/ 563 w 734"/>
                      <a:gd name="T63" fmla="*/ 57 h 730"/>
                      <a:gd name="T64" fmla="*/ 579 w 734"/>
                      <a:gd name="T65" fmla="*/ 118 h 730"/>
                      <a:gd name="T66" fmla="*/ 643 w 734"/>
                      <a:gd name="T67" fmla="*/ 124 h 730"/>
                      <a:gd name="T68" fmla="*/ 641 w 734"/>
                      <a:gd name="T69" fmla="*/ 188 h 730"/>
                      <a:gd name="T70" fmla="*/ 700 w 734"/>
                      <a:gd name="T71" fmla="*/ 211 h 730"/>
                      <a:gd name="T72" fmla="*/ 680 w 734"/>
                      <a:gd name="T73" fmla="*/ 271 h 730"/>
                      <a:gd name="T74" fmla="*/ 730 w 734"/>
                      <a:gd name="T75" fmla="*/ 311 h 730"/>
                      <a:gd name="T76" fmla="*/ 694 w 734"/>
                      <a:gd name="T77" fmla="*/ 363 h 730"/>
                      <a:gd name="T78" fmla="*/ 731 w 734"/>
                      <a:gd name="T79" fmla="*/ 415 h 730"/>
                      <a:gd name="T80" fmla="*/ 681 w 734"/>
                      <a:gd name="T81" fmla="*/ 454 h 730"/>
                      <a:gd name="T82" fmla="*/ 702 w 734"/>
                      <a:gd name="T83" fmla="*/ 514 h 730"/>
                      <a:gd name="T84" fmla="*/ 643 w 734"/>
                      <a:gd name="T85" fmla="*/ 539 h 730"/>
                      <a:gd name="T86" fmla="*/ 646 w 734"/>
                      <a:gd name="T87" fmla="*/ 602 h 730"/>
                      <a:gd name="T88" fmla="*/ 583 w 734"/>
                      <a:gd name="T89" fmla="*/ 609 h 7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34" h="730">
                        <a:moveTo>
                          <a:pt x="583" y="609"/>
                        </a:moveTo>
                        <a:cubicBezTo>
                          <a:pt x="566" y="623"/>
                          <a:pt x="586" y="659"/>
                          <a:pt x="568" y="671"/>
                        </a:cubicBezTo>
                        <a:cubicBezTo>
                          <a:pt x="549" y="683"/>
                          <a:pt x="524" y="651"/>
                          <a:pt x="505" y="660"/>
                        </a:cubicBezTo>
                        <a:cubicBezTo>
                          <a:pt x="485" y="669"/>
                          <a:pt x="494" y="708"/>
                          <a:pt x="473" y="715"/>
                        </a:cubicBezTo>
                        <a:cubicBezTo>
                          <a:pt x="452" y="721"/>
                          <a:pt x="437" y="683"/>
                          <a:pt x="416" y="686"/>
                        </a:cubicBezTo>
                        <a:cubicBezTo>
                          <a:pt x="394" y="690"/>
                          <a:pt x="391" y="730"/>
                          <a:pt x="369" y="730"/>
                        </a:cubicBezTo>
                        <a:cubicBezTo>
                          <a:pt x="348" y="730"/>
                          <a:pt x="344" y="690"/>
                          <a:pt x="323" y="687"/>
                        </a:cubicBezTo>
                        <a:cubicBezTo>
                          <a:pt x="301" y="684"/>
                          <a:pt x="287" y="722"/>
                          <a:pt x="266" y="716"/>
                        </a:cubicBezTo>
                        <a:cubicBezTo>
                          <a:pt x="245" y="710"/>
                          <a:pt x="253" y="670"/>
                          <a:pt x="233" y="662"/>
                        </a:cubicBezTo>
                        <a:cubicBezTo>
                          <a:pt x="213" y="653"/>
                          <a:pt x="189" y="685"/>
                          <a:pt x="170" y="674"/>
                        </a:cubicBezTo>
                        <a:cubicBezTo>
                          <a:pt x="152" y="662"/>
                          <a:pt x="171" y="626"/>
                          <a:pt x="154" y="612"/>
                        </a:cubicBezTo>
                        <a:cubicBezTo>
                          <a:pt x="138" y="598"/>
                          <a:pt x="105" y="622"/>
                          <a:pt x="91" y="606"/>
                        </a:cubicBezTo>
                        <a:cubicBezTo>
                          <a:pt x="77" y="590"/>
                          <a:pt x="105" y="561"/>
                          <a:pt x="93" y="543"/>
                        </a:cubicBezTo>
                        <a:cubicBezTo>
                          <a:pt x="81" y="525"/>
                          <a:pt x="43" y="539"/>
                          <a:pt x="34" y="519"/>
                        </a:cubicBezTo>
                        <a:cubicBezTo>
                          <a:pt x="25" y="500"/>
                          <a:pt x="60" y="479"/>
                          <a:pt x="54" y="459"/>
                        </a:cubicBezTo>
                        <a:cubicBezTo>
                          <a:pt x="48" y="438"/>
                          <a:pt x="7" y="441"/>
                          <a:pt x="4" y="420"/>
                        </a:cubicBezTo>
                        <a:cubicBezTo>
                          <a:pt x="0" y="398"/>
                          <a:pt x="40" y="389"/>
                          <a:pt x="40" y="367"/>
                        </a:cubicBezTo>
                        <a:cubicBezTo>
                          <a:pt x="40" y="346"/>
                          <a:pt x="0" y="337"/>
                          <a:pt x="3" y="316"/>
                        </a:cubicBezTo>
                        <a:cubicBezTo>
                          <a:pt x="6" y="294"/>
                          <a:pt x="47" y="297"/>
                          <a:pt x="52" y="276"/>
                        </a:cubicBezTo>
                        <a:cubicBezTo>
                          <a:pt x="58" y="255"/>
                          <a:pt x="23" y="236"/>
                          <a:pt x="32" y="216"/>
                        </a:cubicBezTo>
                        <a:cubicBezTo>
                          <a:pt x="40" y="196"/>
                          <a:pt x="79" y="210"/>
                          <a:pt x="91" y="191"/>
                        </a:cubicBezTo>
                        <a:cubicBezTo>
                          <a:pt x="102" y="173"/>
                          <a:pt x="73" y="144"/>
                          <a:pt x="88" y="128"/>
                        </a:cubicBezTo>
                        <a:cubicBezTo>
                          <a:pt x="102" y="112"/>
                          <a:pt x="135" y="135"/>
                          <a:pt x="151" y="121"/>
                        </a:cubicBezTo>
                        <a:cubicBezTo>
                          <a:pt x="167" y="107"/>
                          <a:pt x="148" y="71"/>
                          <a:pt x="166" y="59"/>
                        </a:cubicBezTo>
                        <a:cubicBezTo>
                          <a:pt x="184" y="48"/>
                          <a:pt x="209" y="80"/>
                          <a:pt x="229" y="71"/>
                        </a:cubicBezTo>
                        <a:cubicBezTo>
                          <a:pt x="249" y="62"/>
                          <a:pt x="240" y="22"/>
                          <a:pt x="261" y="16"/>
                        </a:cubicBezTo>
                        <a:cubicBezTo>
                          <a:pt x="282" y="9"/>
                          <a:pt x="297" y="47"/>
                          <a:pt x="318" y="44"/>
                        </a:cubicBezTo>
                        <a:cubicBezTo>
                          <a:pt x="339" y="41"/>
                          <a:pt x="342" y="0"/>
                          <a:pt x="364" y="0"/>
                        </a:cubicBezTo>
                        <a:cubicBezTo>
                          <a:pt x="386" y="0"/>
                          <a:pt x="390" y="40"/>
                          <a:pt x="411" y="43"/>
                        </a:cubicBezTo>
                        <a:cubicBezTo>
                          <a:pt x="433" y="46"/>
                          <a:pt x="447" y="8"/>
                          <a:pt x="468" y="14"/>
                        </a:cubicBezTo>
                        <a:cubicBezTo>
                          <a:pt x="489" y="20"/>
                          <a:pt x="481" y="60"/>
                          <a:pt x="500" y="69"/>
                        </a:cubicBezTo>
                        <a:cubicBezTo>
                          <a:pt x="520" y="78"/>
                          <a:pt x="545" y="45"/>
                          <a:pt x="563" y="57"/>
                        </a:cubicBezTo>
                        <a:cubicBezTo>
                          <a:pt x="582" y="68"/>
                          <a:pt x="563" y="104"/>
                          <a:pt x="579" y="118"/>
                        </a:cubicBezTo>
                        <a:cubicBezTo>
                          <a:pt x="596" y="132"/>
                          <a:pt x="628" y="108"/>
                          <a:pt x="643" y="124"/>
                        </a:cubicBezTo>
                        <a:cubicBezTo>
                          <a:pt x="657" y="140"/>
                          <a:pt x="629" y="170"/>
                          <a:pt x="641" y="188"/>
                        </a:cubicBezTo>
                        <a:cubicBezTo>
                          <a:pt x="652" y="206"/>
                          <a:pt x="691" y="192"/>
                          <a:pt x="700" y="211"/>
                        </a:cubicBezTo>
                        <a:cubicBezTo>
                          <a:pt x="709" y="231"/>
                          <a:pt x="674" y="251"/>
                          <a:pt x="680" y="271"/>
                        </a:cubicBezTo>
                        <a:cubicBezTo>
                          <a:pt x="686" y="292"/>
                          <a:pt x="727" y="289"/>
                          <a:pt x="730" y="311"/>
                        </a:cubicBezTo>
                        <a:cubicBezTo>
                          <a:pt x="733" y="332"/>
                          <a:pt x="694" y="341"/>
                          <a:pt x="694" y="363"/>
                        </a:cubicBezTo>
                        <a:cubicBezTo>
                          <a:pt x="694" y="384"/>
                          <a:pt x="734" y="393"/>
                          <a:pt x="731" y="415"/>
                        </a:cubicBezTo>
                        <a:cubicBezTo>
                          <a:pt x="728" y="436"/>
                          <a:pt x="687" y="434"/>
                          <a:pt x="681" y="454"/>
                        </a:cubicBezTo>
                        <a:cubicBezTo>
                          <a:pt x="675" y="475"/>
                          <a:pt x="711" y="495"/>
                          <a:pt x="702" y="514"/>
                        </a:cubicBezTo>
                        <a:cubicBezTo>
                          <a:pt x="693" y="534"/>
                          <a:pt x="655" y="521"/>
                          <a:pt x="643" y="539"/>
                        </a:cubicBezTo>
                        <a:cubicBezTo>
                          <a:pt x="631" y="557"/>
                          <a:pt x="660" y="586"/>
                          <a:pt x="646" y="602"/>
                        </a:cubicBezTo>
                        <a:cubicBezTo>
                          <a:pt x="632" y="619"/>
                          <a:pt x="599" y="595"/>
                          <a:pt x="583" y="609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22"/>
                  <p:cNvSpPr>
                    <a:spLocks/>
                  </p:cNvSpPr>
                  <p:nvPr/>
                </p:nvSpPr>
                <p:spPr bwMode="auto">
                  <a:xfrm>
                    <a:off x="6286282" y="3244303"/>
                    <a:ext cx="211217" cy="140811"/>
                  </a:xfrm>
                  <a:custGeom>
                    <a:avLst/>
                    <a:gdLst>
                      <a:gd name="connsiteX0" fmla="*/ 166414 w 211217"/>
                      <a:gd name="connsiteY0" fmla="*/ 0 h 140811"/>
                      <a:gd name="connsiteX1" fmla="*/ 200550 w 211217"/>
                      <a:gd name="connsiteY1" fmla="*/ 12610 h 140811"/>
                      <a:gd name="connsiteX2" fmla="*/ 211217 w 211217"/>
                      <a:gd name="connsiteY2" fmla="*/ 39932 h 140811"/>
                      <a:gd name="connsiteX3" fmla="*/ 206950 w 211217"/>
                      <a:gd name="connsiteY3" fmla="*/ 56745 h 140811"/>
                      <a:gd name="connsiteX4" fmla="*/ 196283 w 211217"/>
                      <a:gd name="connsiteY4" fmla="*/ 73558 h 140811"/>
                      <a:gd name="connsiteX5" fmla="*/ 168547 w 211217"/>
                      <a:gd name="connsiteY5" fmla="*/ 98778 h 140811"/>
                      <a:gd name="connsiteX6" fmla="*/ 149346 w 211217"/>
                      <a:gd name="connsiteY6" fmla="*/ 115591 h 140811"/>
                      <a:gd name="connsiteX7" fmla="*/ 142945 w 211217"/>
                      <a:gd name="connsiteY7" fmla="*/ 123998 h 140811"/>
                      <a:gd name="connsiteX8" fmla="*/ 211217 w 211217"/>
                      <a:gd name="connsiteY8" fmla="*/ 123998 h 140811"/>
                      <a:gd name="connsiteX9" fmla="*/ 211217 w 211217"/>
                      <a:gd name="connsiteY9" fmla="*/ 140811 h 140811"/>
                      <a:gd name="connsiteX10" fmla="*/ 117343 w 211217"/>
                      <a:gd name="connsiteY10" fmla="*/ 140811 h 140811"/>
                      <a:gd name="connsiteX11" fmla="*/ 119477 w 211217"/>
                      <a:gd name="connsiteY11" fmla="*/ 130303 h 140811"/>
                      <a:gd name="connsiteX12" fmla="*/ 130144 w 211217"/>
                      <a:gd name="connsiteY12" fmla="*/ 111388 h 140811"/>
                      <a:gd name="connsiteX13" fmla="*/ 153613 w 211217"/>
                      <a:gd name="connsiteY13" fmla="*/ 90371 h 140811"/>
                      <a:gd name="connsiteX14" fmla="*/ 185615 w 211217"/>
                      <a:gd name="connsiteY14" fmla="*/ 60948 h 140811"/>
                      <a:gd name="connsiteX15" fmla="*/ 194149 w 211217"/>
                      <a:gd name="connsiteY15" fmla="*/ 39932 h 140811"/>
                      <a:gd name="connsiteX16" fmla="*/ 185615 w 211217"/>
                      <a:gd name="connsiteY16" fmla="*/ 23118 h 140811"/>
                      <a:gd name="connsiteX17" fmla="*/ 166414 w 211217"/>
                      <a:gd name="connsiteY17" fmla="*/ 14712 h 140811"/>
                      <a:gd name="connsiteX18" fmla="*/ 147212 w 211217"/>
                      <a:gd name="connsiteY18" fmla="*/ 23118 h 140811"/>
                      <a:gd name="connsiteX19" fmla="*/ 138678 w 211217"/>
                      <a:gd name="connsiteY19" fmla="*/ 44135 h 140811"/>
                      <a:gd name="connsiteX20" fmla="*/ 121610 w 211217"/>
                      <a:gd name="connsiteY20" fmla="*/ 42033 h 140811"/>
                      <a:gd name="connsiteX21" fmla="*/ 134411 w 211217"/>
                      <a:gd name="connsiteY21" fmla="*/ 10508 h 140811"/>
                      <a:gd name="connsiteX22" fmla="*/ 166414 w 211217"/>
                      <a:gd name="connsiteY22" fmla="*/ 0 h 140811"/>
                      <a:gd name="connsiteX23" fmla="*/ 49071 w 211217"/>
                      <a:gd name="connsiteY23" fmla="*/ 0 h 140811"/>
                      <a:gd name="connsiteX24" fmla="*/ 83207 w 211217"/>
                      <a:gd name="connsiteY24" fmla="*/ 12610 h 140811"/>
                      <a:gd name="connsiteX25" fmla="*/ 93874 w 211217"/>
                      <a:gd name="connsiteY25" fmla="*/ 39932 h 140811"/>
                      <a:gd name="connsiteX26" fmla="*/ 91741 w 211217"/>
                      <a:gd name="connsiteY26" fmla="*/ 56745 h 140811"/>
                      <a:gd name="connsiteX27" fmla="*/ 78940 w 211217"/>
                      <a:gd name="connsiteY27" fmla="*/ 73558 h 140811"/>
                      <a:gd name="connsiteX28" fmla="*/ 53338 w 211217"/>
                      <a:gd name="connsiteY28" fmla="*/ 98778 h 140811"/>
                      <a:gd name="connsiteX29" fmla="*/ 32003 w 211217"/>
                      <a:gd name="connsiteY29" fmla="*/ 115591 h 140811"/>
                      <a:gd name="connsiteX30" fmla="*/ 25602 w 211217"/>
                      <a:gd name="connsiteY30" fmla="*/ 123998 h 140811"/>
                      <a:gd name="connsiteX31" fmla="*/ 93874 w 211217"/>
                      <a:gd name="connsiteY31" fmla="*/ 123998 h 140811"/>
                      <a:gd name="connsiteX32" fmla="*/ 93874 w 211217"/>
                      <a:gd name="connsiteY32" fmla="*/ 140811 h 140811"/>
                      <a:gd name="connsiteX33" fmla="*/ 0 w 211217"/>
                      <a:gd name="connsiteY33" fmla="*/ 140811 h 140811"/>
                      <a:gd name="connsiteX34" fmla="*/ 2134 w 211217"/>
                      <a:gd name="connsiteY34" fmla="*/ 130303 h 140811"/>
                      <a:gd name="connsiteX35" fmla="*/ 14935 w 211217"/>
                      <a:gd name="connsiteY35" fmla="*/ 111388 h 140811"/>
                      <a:gd name="connsiteX36" fmla="*/ 36270 w 211217"/>
                      <a:gd name="connsiteY36" fmla="*/ 90371 h 140811"/>
                      <a:gd name="connsiteX37" fmla="*/ 68272 w 211217"/>
                      <a:gd name="connsiteY37" fmla="*/ 60948 h 140811"/>
                      <a:gd name="connsiteX38" fmla="*/ 76806 w 211217"/>
                      <a:gd name="connsiteY38" fmla="*/ 39932 h 140811"/>
                      <a:gd name="connsiteX39" fmla="*/ 68272 w 211217"/>
                      <a:gd name="connsiteY39" fmla="*/ 23118 h 140811"/>
                      <a:gd name="connsiteX40" fmla="*/ 49071 w 211217"/>
                      <a:gd name="connsiteY40" fmla="*/ 14712 h 140811"/>
                      <a:gd name="connsiteX41" fmla="*/ 29869 w 211217"/>
                      <a:gd name="connsiteY41" fmla="*/ 23118 h 140811"/>
                      <a:gd name="connsiteX42" fmla="*/ 21335 w 211217"/>
                      <a:gd name="connsiteY42" fmla="*/ 44135 h 140811"/>
                      <a:gd name="connsiteX43" fmla="*/ 4267 w 211217"/>
                      <a:gd name="connsiteY43" fmla="*/ 42033 h 140811"/>
                      <a:gd name="connsiteX44" fmla="*/ 17068 w 211217"/>
                      <a:gd name="connsiteY44" fmla="*/ 10508 h 140811"/>
                      <a:gd name="connsiteX45" fmla="*/ 49071 w 211217"/>
                      <a:gd name="connsiteY45" fmla="*/ 0 h 140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</a:cxnLst>
                    <a:rect l="l" t="t" r="r" b="b"/>
                    <a:pathLst>
                      <a:path w="211217" h="140811">
                        <a:moveTo>
                          <a:pt x="166414" y="0"/>
                        </a:moveTo>
                        <a:cubicBezTo>
                          <a:pt x="181348" y="0"/>
                          <a:pt x="192016" y="4203"/>
                          <a:pt x="200550" y="12610"/>
                        </a:cubicBezTo>
                        <a:cubicBezTo>
                          <a:pt x="206950" y="18915"/>
                          <a:pt x="211217" y="29423"/>
                          <a:pt x="211217" y="39932"/>
                        </a:cubicBezTo>
                        <a:cubicBezTo>
                          <a:pt x="211217" y="46237"/>
                          <a:pt x="211217" y="50440"/>
                          <a:pt x="206950" y="56745"/>
                        </a:cubicBezTo>
                        <a:cubicBezTo>
                          <a:pt x="204817" y="60948"/>
                          <a:pt x="202683" y="67253"/>
                          <a:pt x="196283" y="73558"/>
                        </a:cubicBezTo>
                        <a:cubicBezTo>
                          <a:pt x="192016" y="79863"/>
                          <a:pt x="181348" y="88270"/>
                          <a:pt x="168547" y="98778"/>
                        </a:cubicBezTo>
                        <a:cubicBezTo>
                          <a:pt x="160013" y="107185"/>
                          <a:pt x="151479" y="113490"/>
                          <a:pt x="149346" y="115591"/>
                        </a:cubicBezTo>
                        <a:cubicBezTo>
                          <a:pt x="147212" y="119795"/>
                          <a:pt x="142945" y="121896"/>
                          <a:pt x="142945" y="123998"/>
                        </a:cubicBezTo>
                        <a:lnTo>
                          <a:pt x="211217" y="123998"/>
                        </a:lnTo>
                        <a:lnTo>
                          <a:pt x="211217" y="140811"/>
                        </a:lnTo>
                        <a:lnTo>
                          <a:pt x="117343" y="140811"/>
                        </a:lnTo>
                        <a:cubicBezTo>
                          <a:pt x="117343" y="136608"/>
                          <a:pt x="117343" y="132405"/>
                          <a:pt x="119477" y="130303"/>
                        </a:cubicBezTo>
                        <a:cubicBezTo>
                          <a:pt x="121610" y="123998"/>
                          <a:pt x="125877" y="117693"/>
                          <a:pt x="130144" y="111388"/>
                        </a:cubicBezTo>
                        <a:cubicBezTo>
                          <a:pt x="136545" y="105083"/>
                          <a:pt x="145079" y="98778"/>
                          <a:pt x="153613" y="90371"/>
                        </a:cubicBezTo>
                        <a:cubicBezTo>
                          <a:pt x="168547" y="77761"/>
                          <a:pt x="179215" y="67253"/>
                          <a:pt x="185615" y="60948"/>
                        </a:cubicBezTo>
                        <a:cubicBezTo>
                          <a:pt x="189882" y="52542"/>
                          <a:pt x="194149" y="46237"/>
                          <a:pt x="194149" y="39932"/>
                        </a:cubicBezTo>
                        <a:cubicBezTo>
                          <a:pt x="194149" y="31525"/>
                          <a:pt x="192016" y="27322"/>
                          <a:pt x="185615" y="23118"/>
                        </a:cubicBezTo>
                        <a:cubicBezTo>
                          <a:pt x="181348" y="16813"/>
                          <a:pt x="174948" y="14712"/>
                          <a:pt x="166414" y="14712"/>
                        </a:cubicBezTo>
                        <a:cubicBezTo>
                          <a:pt x="157880" y="14712"/>
                          <a:pt x="151479" y="16813"/>
                          <a:pt x="147212" y="23118"/>
                        </a:cubicBezTo>
                        <a:cubicBezTo>
                          <a:pt x="140812" y="27322"/>
                          <a:pt x="138678" y="33627"/>
                          <a:pt x="138678" y="44135"/>
                        </a:cubicBezTo>
                        <a:lnTo>
                          <a:pt x="121610" y="42033"/>
                        </a:lnTo>
                        <a:cubicBezTo>
                          <a:pt x="121610" y="27322"/>
                          <a:pt x="125877" y="18915"/>
                          <a:pt x="134411" y="10508"/>
                        </a:cubicBezTo>
                        <a:cubicBezTo>
                          <a:pt x="142945" y="4203"/>
                          <a:pt x="153613" y="0"/>
                          <a:pt x="166414" y="0"/>
                        </a:cubicBezTo>
                        <a:close/>
                        <a:moveTo>
                          <a:pt x="49071" y="0"/>
                        </a:moveTo>
                        <a:cubicBezTo>
                          <a:pt x="64005" y="0"/>
                          <a:pt x="74673" y="4203"/>
                          <a:pt x="83207" y="12610"/>
                        </a:cubicBezTo>
                        <a:cubicBezTo>
                          <a:pt x="89607" y="18915"/>
                          <a:pt x="93874" y="29423"/>
                          <a:pt x="93874" y="39932"/>
                        </a:cubicBezTo>
                        <a:cubicBezTo>
                          <a:pt x="93874" y="46237"/>
                          <a:pt x="93874" y="50440"/>
                          <a:pt x="91741" y="56745"/>
                        </a:cubicBezTo>
                        <a:cubicBezTo>
                          <a:pt x="89607" y="60948"/>
                          <a:pt x="85340" y="67253"/>
                          <a:pt x="78940" y="73558"/>
                        </a:cubicBezTo>
                        <a:cubicBezTo>
                          <a:pt x="74673" y="79863"/>
                          <a:pt x="64005" y="88270"/>
                          <a:pt x="53338" y="98778"/>
                        </a:cubicBezTo>
                        <a:cubicBezTo>
                          <a:pt x="42670" y="107185"/>
                          <a:pt x="36270" y="113490"/>
                          <a:pt x="32003" y="115591"/>
                        </a:cubicBezTo>
                        <a:cubicBezTo>
                          <a:pt x="29869" y="119795"/>
                          <a:pt x="27736" y="121896"/>
                          <a:pt x="25602" y="123998"/>
                        </a:cubicBezTo>
                        <a:lnTo>
                          <a:pt x="93874" y="123998"/>
                        </a:lnTo>
                        <a:lnTo>
                          <a:pt x="93874" y="140811"/>
                        </a:lnTo>
                        <a:lnTo>
                          <a:pt x="0" y="140811"/>
                        </a:lnTo>
                        <a:cubicBezTo>
                          <a:pt x="0" y="136608"/>
                          <a:pt x="2134" y="132405"/>
                          <a:pt x="2134" y="130303"/>
                        </a:cubicBezTo>
                        <a:cubicBezTo>
                          <a:pt x="4267" y="123998"/>
                          <a:pt x="8534" y="117693"/>
                          <a:pt x="14935" y="111388"/>
                        </a:cubicBezTo>
                        <a:cubicBezTo>
                          <a:pt x="19202" y="105083"/>
                          <a:pt x="27736" y="98778"/>
                          <a:pt x="36270" y="90371"/>
                        </a:cubicBezTo>
                        <a:cubicBezTo>
                          <a:pt x="53338" y="77761"/>
                          <a:pt x="61872" y="67253"/>
                          <a:pt x="68272" y="60948"/>
                        </a:cubicBezTo>
                        <a:cubicBezTo>
                          <a:pt x="74673" y="52542"/>
                          <a:pt x="76806" y="46237"/>
                          <a:pt x="76806" y="39932"/>
                        </a:cubicBezTo>
                        <a:cubicBezTo>
                          <a:pt x="76806" y="31525"/>
                          <a:pt x="74673" y="27322"/>
                          <a:pt x="68272" y="23118"/>
                        </a:cubicBezTo>
                        <a:cubicBezTo>
                          <a:pt x="64005" y="16813"/>
                          <a:pt x="57605" y="14712"/>
                          <a:pt x="49071" y="14712"/>
                        </a:cubicBezTo>
                        <a:cubicBezTo>
                          <a:pt x="40537" y="14712"/>
                          <a:pt x="34136" y="16813"/>
                          <a:pt x="29869" y="23118"/>
                        </a:cubicBezTo>
                        <a:cubicBezTo>
                          <a:pt x="23469" y="27322"/>
                          <a:pt x="21335" y="33627"/>
                          <a:pt x="21335" y="44135"/>
                        </a:cubicBezTo>
                        <a:lnTo>
                          <a:pt x="4267" y="42033"/>
                        </a:lnTo>
                        <a:cubicBezTo>
                          <a:pt x="4267" y="27322"/>
                          <a:pt x="10668" y="18915"/>
                          <a:pt x="17068" y="10508"/>
                        </a:cubicBezTo>
                        <a:cubicBezTo>
                          <a:pt x="25602" y="4203"/>
                          <a:pt x="36270" y="0"/>
                          <a:pt x="49071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2" name="9T Gear"/>
                <p:cNvGrpSpPr/>
                <p:nvPr/>
              </p:nvGrpSpPr>
              <p:grpSpPr>
                <a:xfrm>
                  <a:off x="6016398" y="3502456"/>
                  <a:ext cx="750993" cy="739262"/>
                  <a:chOff x="6016398" y="3502456"/>
                  <a:chExt cx="750993" cy="739262"/>
                </a:xfrm>
              </p:grpSpPr>
              <p:sp>
                <p:nvSpPr>
                  <p:cNvPr id="36" name="9T Gear"/>
                  <p:cNvSpPr>
                    <a:spLocks/>
                  </p:cNvSpPr>
                  <p:nvPr/>
                </p:nvSpPr>
                <p:spPr bwMode="auto">
                  <a:xfrm>
                    <a:off x="6016398" y="3502456"/>
                    <a:ext cx="750993" cy="739262"/>
                  </a:xfrm>
                  <a:custGeom>
                    <a:avLst/>
                    <a:gdLst>
                      <a:gd name="T0" fmla="*/ 265 w 353"/>
                      <a:gd name="T1" fmla="*/ 275 h 348"/>
                      <a:gd name="T2" fmla="*/ 241 w 353"/>
                      <a:gd name="T3" fmla="*/ 337 h 348"/>
                      <a:gd name="T4" fmla="*/ 180 w 353"/>
                      <a:gd name="T5" fmla="*/ 308 h 348"/>
                      <a:gd name="T6" fmla="*/ 121 w 353"/>
                      <a:gd name="T7" fmla="*/ 340 h 348"/>
                      <a:gd name="T8" fmla="*/ 93 w 353"/>
                      <a:gd name="T9" fmla="*/ 279 h 348"/>
                      <a:gd name="T10" fmla="*/ 27 w 353"/>
                      <a:gd name="T11" fmla="*/ 266 h 348"/>
                      <a:gd name="T12" fmla="*/ 46 w 353"/>
                      <a:gd name="T13" fmla="*/ 201 h 348"/>
                      <a:gd name="T14" fmla="*/ 3 w 353"/>
                      <a:gd name="T15" fmla="*/ 149 h 348"/>
                      <a:gd name="T16" fmla="*/ 60 w 353"/>
                      <a:gd name="T17" fmla="*/ 112 h 348"/>
                      <a:gd name="T18" fmla="*/ 61 w 353"/>
                      <a:gd name="T19" fmla="*/ 44 h 348"/>
                      <a:gd name="T20" fmla="*/ 128 w 353"/>
                      <a:gd name="T21" fmla="*/ 52 h 348"/>
                      <a:gd name="T22" fmla="*/ 173 w 353"/>
                      <a:gd name="T23" fmla="*/ 1 h 348"/>
                      <a:gd name="T24" fmla="*/ 220 w 353"/>
                      <a:gd name="T25" fmla="*/ 50 h 348"/>
                      <a:gd name="T26" fmla="*/ 286 w 353"/>
                      <a:gd name="T27" fmla="*/ 39 h 348"/>
                      <a:gd name="T28" fmla="*/ 291 w 353"/>
                      <a:gd name="T29" fmla="*/ 106 h 348"/>
                      <a:gd name="T30" fmla="*/ 349 w 353"/>
                      <a:gd name="T31" fmla="*/ 141 h 348"/>
                      <a:gd name="T32" fmla="*/ 309 w 353"/>
                      <a:gd name="T33" fmla="*/ 195 h 348"/>
                      <a:gd name="T34" fmla="*/ 331 w 353"/>
                      <a:gd name="T35" fmla="*/ 259 h 348"/>
                      <a:gd name="T36" fmla="*/ 265 w 353"/>
                      <a:gd name="T37" fmla="*/ 275 h 3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53" h="348">
                        <a:moveTo>
                          <a:pt x="265" y="275"/>
                        </a:moveTo>
                        <a:cubicBezTo>
                          <a:pt x="247" y="290"/>
                          <a:pt x="262" y="329"/>
                          <a:pt x="241" y="337"/>
                        </a:cubicBezTo>
                        <a:cubicBezTo>
                          <a:pt x="219" y="346"/>
                          <a:pt x="203" y="307"/>
                          <a:pt x="180" y="308"/>
                        </a:cubicBezTo>
                        <a:cubicBezTo>
                          <a:pt x="157" y="308"/>
                          <a:pt x="142" y="348"/>
                          <a:pt x="121" y="340"/>
                        </a:cubicBezTo>
                        <a:cubicBezTo>
                          <a:pt x="99" y="333"/>
                          <a:pt x="111" y="293"/>
                          <a:pt x="93" y="279"/>
                        </a:cubicBezTo>
                        <a:cubicBezTo>
                          <a:pt x="75" y="264"/>
                          <a:pt x="39" y="285"/>
                          <a:pt x="27" y="266"/>
                        </a:cubicBezTo>
                        <a:cubicBezTo>
                          <a:pt x="15" y="246"/>
                          <a:pt x="51" y="224"/>
                          <a:pt x="46" y="201"/>
                        </a:cubicBezTo>
                        <a:cubicBezTo>
                          <a:pt x="42" y="179"/>
                          <a:pt x="0" y="171"/>
                          <a:pt x="3" y="149"/>
                        </a:cubicBezTo>
                        <a:cubicBezTo>
                          <a:pt x="7" y="126"/>
                          <a:pt x="49" y="132"/>
                          <a:pt x="60" y="112"/>
                        </a:cubicBezTo>
                        <a:cubicBezTo>
                          <a:pt x="71" y="91"/>
                          <a:pt x="44" y="59"/>
                          <a:pt x="61" y="44"/>
                        </a:cubicBezTo>
                        <a:cubicBezTo>
                          <a:pt x="78" y="29"/>
                          <a:pt x="107" y="60"/>
                          <a:pt x="128" y="52"/>
                        </a:cubicBezTo>
                        <a:cubicBezTo>
                          <a:pt x="150" y="43"/>
                          <a:pt x="150" y="1"/>
                          <a:pt x="173" y="1"/>
                        </a:cubicBezTo>
                        <a:cubicBezTo>
                          <a:pt x="196" y="0"/>
                          <a:pt x="198" y="42"/>
                          <a:pt x="220" y="50"/>
                        </a:cubicBezTo>
                        <a:cubicBezTo>
                          <a:pt x="241" y="57"/>
                          <a:pt x="268" y="25"/>
                          <a:pt x="286" y="39"/>
                        </a:cubicBezTo>
                        <a:cubicBezTo>
                          <a:pt x="304" y="53"/>
                          <a:pt x="279" y="87"/>
                          <a:pt x="291" y="106"/>
                        </a:cubicBezTo>
                        <a:cubicBezTo>
                          <a:pt x="303" y="126"/>
                          <a:pt x="344" y="118"/>
                          <a:pt x="349" y="141"/>
                        </a:cubicBezTo>
                        <a:cubicBezTo>
                          <a:pt x="353" y="163"/>
                          <a:pt x="312" y="172"/>
                          <a:pt x="309" y="195"/>
                        </a:cubicBezTo>
                        <a:cubicBezTo>
                          <a:pt x="305" y="218"/>
                          <a:pt x="342" y="239"/>
                          <a:pt x="331" y="259"/>
                        </a:cubicBezTo>
                        <a:cubicBezTo>
                          <a:pt x="320" y="279"/>
                          <a:pt x="282" y="259"/>
                          <a:pt x="265" y="275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37" name="9"/>
                  <p:cNvSpPr>
                    <a:spLocks noEditPoints="1"/>
                  </p:cNvSpPr>
                  <p:nvPr/>
                </p:nvSpPr>
                <p:spPr bwMode="auto">
                  <a:xfrm>
                    <a:off x="6356687" y="3795809"/>
                    <a:ext cx="93874" cy="140811"/>
                  </a:xfrm>
                  <a:custGeom>
                    <a:avLst/>
                    <a:gdLst>
                      <a:gd name="T0" fmla="*/ 1 w 43"/>
                      <a:gd name="T1" fmla="*/ 51 h 68"/>
                      <a:gd name="T2" fmla="*/ 9 w 43"/>
                      <a:gd name="T3" fmla="*/ 50 h 68"/>
                      <a:gd name="T4" fmla="*/ 13 w 43"/>
                      <a:gd name="T5" fmla="*/ 58 h 68"/>
                      <a:gd name="T6" fmla="*/ 20 w 43"/>
                      <a:gd name="T7" fmla="*/ 61 h 68"/>
                      <a:gd name="T8" fmla="*/ 26 w 43"/>
                      <a:gd name="T9" fmla="*/ 59 h 68"/>
                      <a:gd name="T10" fmla="*/ 31 w 43"/>
                      <a:gd name="T11" fmla="*/ 55 h 68"/>
                      <a:gd name="T12" fmla="*/ 34 w 43"/>
                      <a:gd name="T13" fmla="*/ 47 h 68"/>
                      <a:gd name="T14" fmla="*/ 35 w 43"/>
                      <a:gd name="T15" fmla="*/ 37 h 68"/>
                      <a:gd name="T16" fmla="*/ 35 w 43"/>
                      <a:gd name="T17" fmla="*/ 35 h 68"/>
                      <a:gd name="T18" fmla="*/ 29 w 43"/>
                      <a:gd name="T19" fmla="*/ 41 h 68"/>
                      <a:gd name="T20" fmla="*/ 19 w 43"/>
                      <a:gd name="T21" fmla="*/ 44 h 68"/>
                      <a:gd name="T22" fmla="*/ 5 w 43"/>
                      <a:gd name="T23" fmla="*/ 38 h 68"/>
                      <a:gd name="T24" fmla="*/ 0 w 43"/>
                      <a:gd name="T25" fmla="*/ 22 h 68"/>
                      <a:gd name="T26" fmla="*/ 6 w 43"/>
                      <a:gd name="T27" fmla="*/ 6 h 68"/>
                      <a:gd name="T28" fmla="*/ 21 w 43"/>
                      <a:gd name="T29" fmla="*/ 0 h 68"/>
                      <a:gd name="T30" fmla="*/ 32 w 43"/>
                      <a:gd name="T31" fmla="*/ 3 h 68"/>
                      <a:gd name="T32" fmla="*/ 41 w 43"/>
                      <a:gd name="T33" fmla="*/ 13 h 68"/>
                      <a:gd name="T34" fmla="*/ 43 w 43"/>
                      <a:gd name="T35" fmla="*/ 32 h 68"/>
                      <a:gd name="T36" fmla="*/ 41 w 43"/>
                      <a:gd name="T37" fmla="*/ 52 h 68"/>
                      <a:gd name="T38" fmla="*/ 32 w 43"/>
                      <a:gd name="T39" fmla="*/ 64 h 68"/>
                      <a:gd name="T40" fmla="*/ 20 w 43"/>
                      <a:gd name="T41" fmla="*/ 68 h 68"/>
                      <a:gd name="T42" fmla="*/ 7 w 43"/>
                      <a:gd name="T43" fmla="*/ 63 h 68"/>
                      <a:gd name="T44" fmla="*/ 1 w 43"/>
                      <a:gd name="T45" fmla="*/ 51 h 68"/>
                      <a:gd name="T46" fmla="*/ 34 w 43"/>
                      <a:gd name="T47" fmla="*/ 22 h 68"/>
                      <a:gd name="T48" fmla="*/ 31 w 43"/>
                      <a:gd name="T49" fmla="*/ 10 h 68"/>
                      <a:gd name="T50" fmla="*/ 22 w 43"/>
                      <a:gd name="T51" fmla="*/ 6 h 68"/>
                      <a:gd name="T52" fmla="*/ 12 w 43"/>
                      <a:gd name="T53" fmla="*/ 11 h 68"/>
                      <a:gd name="T54" fmla="*/ 8 w 43"/>
                      <a:gd name="T55" fmla="*/ 22 h 68"/>
                      <a:gd name="T56" fmla="*/ 12 w 43"/>
                      <a:gd name="T57" fmla="*/ 33 h 68"/>
                      <a:gd name="T58" fmla="*/ 21 w 43"/>
                      <a:gd name="T59" fmla="*/ 37 h 68"/>
                      <a:gd name="T60" fmla="*/ 31 w 43"/>
                      <a:gd name="T61" fmla="*/ 33 h 68"/>
                      <a:gd name="T62" fmla="*/ 34 w 43"/>
                      <a:gd name="T63" fmla="*/ 2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3" h="68">
                        <a:moveTo>
                          <a:pt x="1" y="51"/>
                        </a:moveTo>
                        <a:lnTo>
                          <a:pt x="9" y="50"/>
                        </a:lnTo>
                        <a:cubicBezTo>
                          <a:pt x="9" y="54"/>
                          <a:pt x="11" y="57"/>
                          <a:pt x="13" y="58"/>
                        </a:cubicBezTo>
                        <a:cubicBezTo>
                          <a:pt x="14" y="60"/>
                          <a:pt x="17" y="61"/>
                          <a:pt x="20" y="61"/>
                        </a:cubicBezTo>
                        <a:cubicBezTo>
                          <a:pt x="22" y="61"/>
                          <a:pt x="24" y="60"/>
                          <a:pt x="26" y="59"/>
                        </a:cubicBezTo>
                        <a:cubicBezTo>
                          <a:pt x="28" y="58"/>
                          <a:pt x="30" y="56"/>
                          <a:pt x="31" y="55"/>
                        </a:cubicBezTo>
                        <a:cubicBezTo>
                          <a:pt x="32" y="53"/>
                          <a:pt x="33" y="50"/>
                          <a:pt x="34" y="47"/>
                        </a:cubicBezTo>
                        <a:cubicBezTo>
                          <a:pt x="35" y="43"/>
                          <a:pt x="35" y="40"/>
                          <a:pt x="35" y="37"/>
                        </a:cubicBezTo>
                        <a:cubicBezTo>
                          <a:pt x="35" y="36"/>
                          <a:pt x="35" y="36"/>
                          <a:pt x="35" y="35"/>
                        </a:cubicBezTo>
                        <a:cubicBezTo>
                          <a:pt x="34" y="38"/>
                          <a:pt x="31" y="40"/>
                          <a:pt x="29" y="41"/>
                        </a:cubicBezTo>
                        <a:cubicBezTo>
                          <a:pt x="26" y="43"/>
                          <a:pt x="23" y="44"/>
                          <a:pt x="19" y="44"/>
                        </a:cubicBezTo>
                        <a:cubicBezTo>
                          <a:pt x="14" y="44"/>
                          <a:pt x="9" y="42"/>
                          <a:pt x="5" y="38"/>
                        </a:cubicBezTo>
                        <a:cubicBezTo>
                          <a:pt x="2" y="34"/>
                          <a:pt x="0" y="29"/>
                          <a:pt x="0" y="22"/>
                        </a:cubicBezTo>
                        <a:cubicBezTo>
                          <a:pt x="0" y="15"/>
                          <a:pt x="2" y="10"/>
                          <a:pt x="6" y="6"/>
                        </a:cubicBezTo>
                        <a:cubicBezTo>
                          <a:pt x="10" y="2"/>
                          <a:pt x="15" y="0"/>
                          <a:pt x="21" y="0"/>
                        </a:cubicBezTo>
                        <a:cubicBezTo>
                          <a:pt x="25" y="0"/>
                          <a:pt x="29" y="1"/>
                          <a:pt x="32" y="3"/>
                        </a:cubicBezTo>
                        <a:cubicBezTo>
                          <a:pt x="36" y="5"/>
                          <a:pt x="39" y="9"/>
                          <a:pt x="41" y="13"/>
                        </a:cubicBezTo>
                        <a:cubicBezTo>
                          <a:pt x="43" y="17"/>
                          <a:pt x="43" y="24"/>
                          <a:pt x="43" y="32"/>
                        </a:cubicBezTo>
                        <a:cubicBezTo>
                          <a:pt x="43" y="40"/>
                          <a:pt x="43" y="47"/>
                          <a:pt x="41" y="52"/>
                        </a:cubicBezTo>
                        <a:cubicBezTo>
                          <a:pt x="39" y="57"/>
                          <a:pt x="36" y="61"/>
                          <a:pt x="32" y="64"/>
                        </a:cubicBezTo>
                        <a:cubicBezTo>
                          <a:pt x="29" y="66"/>
                          <a:pt x="24" y="68"/>
                          <a:pt x="20" y="68"/>
                        </a:cubicBezTo>
                        <a:cubicBezTo>
                          <a:pt x="14" y="68"/>
                          <a:pt x="10" y="66"/>
                          <a:pt x="7" y="63"/>
                        </a:cubicBezTo>
                        <a:cubicBezTo>
                          <a:pt x="3" y="60"/>
                          <a:pt x="2" y="56"/>
                          <a:pt x="1" y="51"/>
                        </a:cubicBezTo>
                        <a:close/>
                        <a:moveTo>
                          <a:pt x="34" y="22"/>
                        </a:moveTo>
                        <a:cubicBezTo>
                          <a:pt x="34" y="17"/>
                          <a:pt x="33" y="13"/>
                          <a:pt x="31" y="10"/>
                        </a:cubicBezTo>
                        <a:cubicBezTo>
                          <a:pt x="28" y="8"/>
                          <a:pt x="25" y="6"/>
                          <a:pt x="22" y="6"/>
                        </a:cubicBezTo>
                        <a:cubicBezTo>
                          <a:pt x="18" y="6"/>
                          <a:pt x="15" y="8"/>
                          <a:pt x="12" y="11"/>
                        </a:cubicBezTo>
                        <a:cubicBezTo>
                          <a:pt x="9" y="14"/>
                          <a:pt x="8" y="18"/>
                          <a:pt x="8" y="22"/>
                        </a:cubicBezTo>
                        <a:cubicBezTo>
                          <a:pt x="8" y="27"/>
                          <a:pt x="9" y="30"/>
                          <a:pt x="12" y="33"/>
                        </a:cubicBezTo>
                        <a:cubicBezTo>
                          <a:pt x="14" y="35"/>
                          <a:pt x="18" y="37"/>
                          <a:pt x="21" y="37"/>
                        </a:cubicBezTo>
                        <a:cubicBezTo>
                          <a:pt x="25" y="37"/>
                          <a:pt x="28" y="35"/>
                          <a:pt x="31" y="33"/>
                        </a:cubicBezTo>
                        <a:cubicBezTo>
                          <a:pt x="33" y="30"/>
                          <a:pt x="34" y="26"/>
                          <a:pt x="34" y="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62" name="31T Gear &amp; Keyed Motor Shaft"/>
              <p:cNvGrpSpPr/>
              <p:nvPr/>
            </p:nvGrpSpPr>
            <p:grpSpPr>
              <a:xfrm>
                <a:off x="4221052" y="1202541"/>
                <a:ext cx="1959625" cy="1959625"/>
                <a:chOff x="4221052" y="1202541"/>
                <a:chExt cx="1959625" cy="1959625"/>
              </a:xfrm>
            </p:grpSpPr>
            <p:grpSp>
              <p:nvGrpSpPr>
                <p:cNvPr id="61" name="31T Gear"/>
                <p:cNvGrpSpPr/>
                <p:nvPr/>
              </p:nvGrpSpPr>
              <p:grpSpPr>
                <a:xfrm>
                  <a:off x="4221052" y="1202541"/>
                  <a:ext cx="1959625" cy="1959625"/>
                  <a:chOff x="4221052" y="1202541"/>
                  <a:chExt cx="1959625" cy="1959625"/>
                </a:xfrm>
              </p:grpSpPr>
              <p:sp>
                <p:nvSpPr>
                  <p:cNvPr id="38" name="31T Gear"/>
                  <p:cNvSpPr>
                    <a:spLocks/>
                  </p:cNvSpPr>
                  <p:nvPr/>
                </p:nvSpPr>
                <p:spPr bwMode="auto">
                  <a:xfrm>
                    <a:off x="4221052" y="1202541"/>
                    <a:ext cx="1959625" cy="1959625"/>
                  </a:xfrm>
                  <a:custGeom>
                    <a:avLst/>
                    <a:gdLst>
                      <a:gd name="T0" fmla="*/ 728 w 918"/>
                      <a:gd name="T1" fmla="*/ 760 h 911"/>
                      <a:gd name="T2" fmla="*/ 725 w 918"/>
                      <a:gd name="T3" fmla="*/ 826 h 911"/>
                      <a:gd name="T4" fmla="*/ 661 w 918"/>
                      <a:gd name="T5" fmla="*/ 808 h 911"/>
                      <a:gd name="T6" fmla="*/ 645 w 918"/>
                      <a:gd name="T7" fmla="*/ 872 h 911"/>
                      <a:gd name="T8" fmla="*/ 586 w 918"/>
                      <a:gd name="T9" fmla="*/ 841 h 911"/>
                      <a:gd name="T10" fmla="*/ 557 w 918"/>
                      <a:gd name="T11" fmla="*/ 900 h 911"/>
                      <a:gd name="T12" fmla="*/ 505 w 918"/>
                      <a:gd name="T13" fmla="*/ 858 h 911"/>
                      <a:gd name="T14" fmla="*/ 464 w 918"/>
                      <a:gd name="T15" fmla="*/ 911 h 911"/>
                      <a:gd name="T16" fmla="*/ 422 w 918"/>
                      <a:gd name="T17" fmla="*/ 859 h 911"/>
                      <a:gd name="T18" fmla="*/ 372 w 918"/>
                      <a:gd name="T19" fmla="*/ 903 h 911"/>
                      <a:gd name="T20" fmla="*/ 341 w 918"/>
                      <a:gd name="T21" fmla="*/ 844 h 911"/>
                      <a:gd name="T22" fmla="*/ 283 w 918"/>
                      <a:gd name="T23" fmla="*/ 876 h 911"/>
                      <a:gd name="T24" fmla="*/ 265 w 918"/>
                      <a:gd name="T25" fmla="*/ 812 h 911"/>
                      <a:gd name="T26" fmla="*/ 202 w 918"/>
                      <a:gd name="T27" fmla="*/ 832 h 911"/>
                      <a:gd name="T28" fmla="*/ 197 w 918"/>
                      <a:gd name="T29" fmla="*/ 766 h 911"/>
                      <a:gd name="T30" fmla="*/ 131 w 918"/>
                      <a:gd name="T31" fmla="*/ 773 h 911"/>
                      <a:gd name="T32" fmla="*/ 139 w 918"/>
                      <a:gd name="T33" fmla="*/ 707 h 911"/>
                      <a:gd name="T34" fmla="*/ 73 w 918"/>
                      <a:gd name="T35" fmla="*/ 701 h 911"/>
                      <a:gd name="T36" fmla="*/ 95 w 918"/>
                      <a:gd name="T37" fmla="*/ 638 h 911"/>
                      <a:gd name="T38" fmla="*/ 31 w 918"/>
                      <a:gd name="T39" fmla="*/ 619 h 911"/>
                      <a:gd name="T40" fmla="*/ 65 w 918"/>
                      <a:gd name="T41" fmla="*/ 562 h 911"/>
                      <a:gd name="T42" fmla="*/ 7 w 918"/>
                      <a:gd name="T43" fmla="*/ 530 h 911"/>
                      <a:gd name="T44" fmla="*/ 52 w 918"/>
                      <a:gd name="T45" fmla="*/ 481 h 911"/>
                      <a:gd name="T46" fmla="*/ 1 w 918"/>
                      <a:gd name="T47" fmla="*/ 438 h 911"/>
                      <a:gd name="T48" fmla="*/ 55 w 918"/>
                      <a:gd name="T49" fmla="*/ 399 h 911"/>
                      <a:gd name="T50" fmla="*/ 14 w 918"/>
                      <a:gd name="T51" fmla="*/ 347 h 911"/>
                      <a:gd name="T52" fmla="*/ 75 w 918"/>
                      <a:gd name="T53" fmla="*/ 319 h 911"/>
                      <a:gd name="T54" fmla="*/ 45 w 918"/>
                      <a:gd name="T55" fmla="*/ 260 h 911"/>
                      <a:gd name="T56" fmla="*/ 110 w 918"/>
                      <a:gd name="T57" fmla="*/ 245 h 911"/>
                      <a:gd name="T58" fmla="*/ 93 w 918"/>
                      <a:gd name="T59" fmla="*/ 181 h 911"/>
                      <a:gd name="T60" fmla="*/ 160 w 918"/>
                      <a:gd name="T61" fmla="*/ 180 h 911"/>
                      <a:gd name="T62" fmla="*/ 156 w 918"/>
                      <a:gd name="T63" fmla="*/ 113 h 911"/>
                      <a:gd name="T64" fmla="*/ 222 w 918"/>
                      <a:gd name="T65" fmla="*/ 126 h 911"/>
                      <a:gd name="T66" fmla="*/ 232 w 918"/>
                      <a:gd name="T67" fmla="*/ 60 h 911"/>
                      <a:gd name="T68" fmla="*/ 294 w 918"/>
                      <a:gd name="T69" fmla="*/ 85 h 911"/>
                      <a:gd name="T70" fmla="*/ 317 w 918"/>
                      <a:gd name="T71" fmla="*/ 23 h 911"/>
                      <a:gd name="T72" fmla="*/ 372 w 918"/>
                      <a:gd name="T73" fmla="*/ 59 h 911"/>
                      <a:gd name="T74" fmla="*/ 407 w 918"/>
                      <a:gd name="T75" fmla="*/ 3 h 911"/>
                      <a:gd name="T76" fmla="*/ 454 w 918"/>
                      <a:gd name="T77" fmla="*/ 50 h 911"/>
                      <a:gd name="T78" fmla="*/ 500 w 918"/>
                      <a:gd name="T79" fmla="*/ 2 h 911"/>
                      <a:gd name="T80" fmla="*/ 536 w 918"/>
                      <a:gd name="T81" fmla="*/ 58 h 911"/>
                      <a:gd name="T82" fmla="*/ 591 w 918"/>
                      <a:gd name="T83" fmla="*/ 19 h 911"/>
                      <a:gd name="T84" fmla="*/ 615 w 918"/>
                      <a:gd name="T85" fmla="*/ 81 h 911"/>
                      <a:gd name="T86" fmla="*/ 677 w 918"/>
                      <a:gd name="T87" fmla="*/ 55 h 911"/>
                      <a:gd name="T88" fmla="*/ 688 w 918"/>
                      <a:gd name="T89" fmla="*/ 120 h 911"/>
                      <a:gd name="T90" fmla="*/ 753 w 918"/>
                      <a:gd name="T91" fmla="*/ 107 h 911"/>
                      <a:gd name="T92" fmla="*/ 751 w 918"/>
                      <a:gd name="T93" fmla="*/ 173 h 911"/>
                      <a:gd name="T94" fmla="*/ 818 w 918"/>
                      <a:gd name="T95" fmla="*/ 173 h 911"/>
                      <a:gd name="T96" fmla="*/ 803 w 918"/>
                      <a:gd name="T97" fmla="*/ 237 h 911"/>
                      <a:gd name="T98" fmla="*/ 868 w 918"/>
                      <a:gd name="T99" fmla="*/ 250 h 911"/>
                      <a:gd name="T100" fmla="*/ 840 w 918"/>
                      <a:gd name="T101" fmla="*/ 310 h 911"/>
                      <a:gd name="T102" fmla="*/ 901 w 918"/>
                      <a:gd name="T103" fmla="*/ 336 h 911"/>
                      <a:gd name="T104" fmla="*/ 861 w 918"/>
                      <a:gd name="T105" fmla="*/ 389 h 911"/>
                      <a:gd name="T106" fmla="*/ 916 w 918"/>
                      <a:gd name="T107" fmla="*/ 427 h 911"/>
                      <a:gd name="T108" fmla="*/ 867 w 918"/>
                      <a:gd name="T109" fmla="*/ 471 h 911"/>
                      <a:gd name="T110" fmla="*/ 913 w 918"/>
                      <a:gd name="T111" fmla="*/ 519 h 911"/>
                      <a:gd name="T112" fmla="*/ 855 w 918"/>
                      <a:gd name="T113" fmla="*/ 552 h 911"/>
                      <a:gd name="T114" fmla="*/ 891 w 918"/>
                      <a:gd name="T115" fmla="*/ 609 h 911"/>
                      <a:gd name="T116" fmla="*/ 827 w 918"/>
                      <a:gd name="T117" fmla="*/ 630 h 911"/>
                      <a:gd name="T118" fmla="*/ 851 w 918"/>
                      <a:gd name="T119" fmla="*/ 692 h 911"/>
                      <a:gd name="T120" fmla="*/ 784 w 918"/>
                      <a:gd name="T121" fmla="*/ 700 h 911"/>
                      <a:gd name="T122" fmla="*/ 795 w 918"/>
                      <a:gd name="T123" fmla="*/ 765 h 911"/>
                      <a:gd name="T124" fmla="*/ 728 w 918"/>
                      <a:gd name="T125" fmla="*/ 760 h 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18" h="911">
                        <a:moveTo>
                          <a:pt x="728" y="760"/>
                        </a:moveTo>
                        <a:cubicBezTo>
                          <a:pt x="711" y="775"/>
                          <a:pt x="744" y="813"/>
                          <a:pt x="725" y="826"/>
                        </a:cubicBezTo>
                        <a:cubicBezTo>
                          <a:pt x="707" y="839"/>
                          <a:pt x="681" y="796"/>
                          <a:pt x="661" y="808"/>
                        </a:cubicBezTo>
                        <a:cubicBezTo>
                          <a:pt x="641" y="819"/>
                          <a:pt x="665" y="863"/>
                          <a:pt x="645" y="872"/>
                        </a:cubicBezTo>
                        <a:cubicBezTo>
                          <a:pt x="624" y="881"/>
                          <a:pt x="607" y="834"/>
                          <a:pt x="586" y="841"/>
                        </a:cubicBezTo>
                        <a:cubicBezTo>
                          <a:pt x="564" y="848"/>
                          <a:pt x="579" y="896"/>
                          <a:pt x="557" y="900"/>
                        </a:cubicBezTo>
                        <a:cubicBezTo>
                          <a:pt x="534" y="905"/>
                          <a:pt x="528" y="856"/>
                          <a:pt x="505" y="858"/>
                        </a:cubicBezTo>
                        <a:cubicBezTo>
                          <a:pt x="482" y="861"/>
                          <a:pt x="487" y="911"/>
                          <a:pt x="464" y="911"/>
                        </a:cubicBezTo>
                        <a:cubicBezTo>
                          <a:pt x="442" y="911"/>
                          <a:pt x="445" y="861"/>
                          <a:pt x="422" y="859"/>
                        </a:cubicBezTo>
                        <a:cubicBezTo>
                          <a:pt x="400" y="857"/>
                          <a:pt x="394" y="907"/>
                          <a:pt x="372" y="903"/>
                        </a:cubicBezTo>
                        <a:cubicBezTo>
                          <a:pt x="350" y="898"/>
                          <a:pt x="363" y="850"/>
                          <a:pt x="341" y="844"/>
                        </a:cubicBezTo>
                        <a:cubicBezTo>
                          <a:pt x="320" y="837"/>
                          <a:pt x="304" y="885"/>
                          <a:pt x="283" y="876"/>
                        </a:cubicBezTo>
                        <a:cubicBezTo>
                          <a:pt x="262" y="867"/>
                          <a:pt x="285" y="823"/>
                          <a:pt x="265" y="812"/>
                        </a:cubicBezTo>
                        <a:cubicBezTo>
                          <a:pt x="245" y="801"/>
                          <a:pt x="220" y="845"/>
                          <a:pt x="202" y="832"/>
                        </a:cubicBezTo>
                        <a:cubicBezTo>
                          <a:pt x="183" y="820"/>
                          <a:pt x="214" y="781"/>
                          <a:pt x="197" y="766"/>
                        </a:cubicBezTo>
                        <a:cubicBezTo>
                          <a:pt x="180" y="752"/>
                          <a:pt x="146" y="789"/>
                          <a:pt x="131" y="773"/>
                        </a:cubicBezTo>
                        <a:cubicBezTo>
                          <a:pt x="115" y="757"/>
                          <a:pt x="154" y="725"/>
                          <a:pt x="139" y="707"/>
                        </a:cubicBezTo>
                        <a:cubicBezTo>
                          <a:pt x="125" y="690"/>
                          <a:pt x="85" y="720"/>
                          <a:pt x="73" y="701"/>
                        </a:cubicBezTo>
                        <a:cubicBezTo>
                          <a:pt x="61" y="682"/>
                          <a:pt x="105" y="658"/>
                          <a:pt x="95" y="638"/>
                        </a:cubicBezTo>
                        <a:cubicBezTo>
                          <a:pt x="85" y="618"/>
                          <a:pt x="39" y="640"/>
                          <a:pt x="31" y="619"/>
                        </a:cubicBezTo>
                        <a:cubicBezTo>
                          <a:pt x="23" y="598"/>
                          <a:pt x="71" y="583"/>
                          <a:pt x="65" y="562"/>
                        </a:cubicBezTo>
                        <a:cubicBezTo>
                          <a:pt x="59" y="540"/>
                          <a:pt x="11" y="552"/>
                          <a:pt x="7" y="530"/>
                        </a:cubicBezTo>
                        <a:cubicBezTo>
                          <a:pt x="3" y="507"/>
                          <a:pt x="53" y="503"/>
                          <a:pt x="52" y="481"/>
                        </a:cubicBezTo>
                        <a:cubicBezTo>
                          <a:pt x="50" y="458"/>
                          <a:pt x="0" y="460"/>
                          <a:pt x="1" y="438"/>
                        </a:cubicBezTo>
                        <a:cubicBezTo>
                          <a:pt x="2" y="415"/>
                          <a:pt x="52" y="421"/>
                          <a:pt x="55" y="399"/>
                        </a:cubicBezTo>
                        <a:cubicBezTo>
                          <a:pt x="58" y="376"/>
                          <a:pt x="9" y="368"/>
                          <a:pt x="14" y="347"/>
                        </a:cubicBezTo>
                        <a:cubicBezTo>
                          <a:pt x="19" y="325"/>
                          <a:pt x="67" y="340"/>
                          <a:pt x="75" y="319"/>
                        </a:cubicBezTo>
                        <a:cubicBezTo>
                          <a:pt x="83" y="298"/>
                          <a:pt x="35" y="280"/>
                          <a:pt x="45" y="260"/>
                        </a:cubicBezTo>
                        <a:cubicBezTo>
                          <a:pt x="55" y="239"/>
                          <a:pt x="99" y="264"/>
                          <a:pt x="110" y="245"/>
                        </a:cubicBezTo>
                        <a:cubicBezTo>
                          <a:pt x="122" y="226"/>
                          <a:pt x="80" y="199"/>
                          <a:pt x="93" y="181"/>
                        </a:cubicBezTo>
                        <a:cubicBezTo>
                          <a:pt x="107" y="163"/>
                          <a:pt x="145" y="196"/>
                          <a:pt x="160" y="180"/>
                        </a:cubicBezTo>
                        <a:cubicBezTo>
                          <a:pt x="176" y="163"/>
                          <a:pt x="139" y="128"/>
                          <a:pt x="156" y="113"/>
                        </a:cubicBezTo>
                        <a:cubicBezTo>
                          <a:pt x="173" y="99"/>
                          <a:pt x="204" y="139"/>
                          <a:pt x="222" y="126"/>
                        </a:cubicBezTo>
                        <a:cubicBezTo>
                          <a:pt x="241" y="112"/>
                          <a:pt x="212" y="71"/>
                          <a:pt x="232" y="60"/>
                        </a:cubicBezTo>
                        <a:cubicBezTo>
                          <a:pt x="252" y="49"/>
                          <a:pt x="273" y="94"/>
                          <a:pt x="294" y="85"/>
                        </a:cubicBezTo>
                        <a:cubicBezTo>
                          <a:pt x="315" y="76"/>
                          <a:pt x="295" y="30"/>
                          <a:pt x="317" y="23"/>
                        </a:cubicBezTo>
                        <a:cubicBezTo>
                          <a:pt x="338" y="16"/>
                          <a:pt x="350" y="64"/>
                          <a:pt x="372" y="59"/>
                        </a:cubicBezTo>
                        <a:cubicBezTo>
                          <a:pt x="394" y="55"/>
                          <a:pt x="385" y="6"/>
                          <a:pt x="407" y="3"/>
                        </a:cubicBezTo>
                        <a:cubicBezTo>
                          <a:pt x="430" y="0"/>
                          <a:pt x="432" y="50"/>
                          <a:pt x="454" y="50"/>
                        </a:cubicBezTo>
                        <a:cubicBezTo>
                          <a:pt x="477" y="50"/>
                          <a:pt x="477" y="0"/>
                          <a:pt x="500" y="2"/>
                        </a:cubicBezTo>
                        <a:cubicBezTo>
                          <a:pt x="523" y="4"/>
                          <a:pt x="514" y="53"/>
                          <a:pt x="536" y="58"/>
                        </a:cubicBezTo>
                        <a:cubicBezTo>
                          <a:pt x="559" y="62"/>
                          <a:pt x="569" y="13"/>
                          <a:pt x="591" y="19"/>
                        </a:cubicBezTo>
                        <a:cubicBezTo>
                          <a:pt x="613" y="26"/>
                          <a:pt x="595" y="73"/>
                          <a:pt x="615" y="81"/>
                        </a:cubicBezTo>
                        <a:cubicBezTo>
                          <a:pt x="636" y="90"/>
                          <a:pt x="657" y="44"/>
                          <a:pt x="677" y="55"/>
                        </a:cubicBezTo>
                        <a:cubicBezTo>
                          <a:pt x="697" y="65"/>
                          <a:pt x="669" y="107"/>
                          <a:pt x="688" y="120"/>
                        </a:cubicBezTo>
                        <a:cubicBezTo>
                          <a:pt x="707" y="133"/>
                          <a:pt x="736" y="92"/>
                          <a:pt x="753" y="107"/>
                        </a:cubicBezTo>
                        <a:cubicBezTo>
                          <a:pt x="771" y="121"/>
                          <a:pt x="736" y="157"/>
                          <a:pt x="751" y="173"/>
                        </a:cubicBezTo>
                        <a:cubicBezTo>
                          <a:pt x="767" y="189"/>
                          <a:pt x="804" y="155"/>
                          <a:pt x="818" y="173"/>
                        </a:cubicBezTo>
                        <a:cubicBezTo>
                          <a:pt x="832" y="190"/>
                          <a:pt x="790" y="218"/>
                          <a:pt x="803" y="237"/>
                        </a:cubicBezTo>
                        <a:cubicBezTo>
                          <a:pt x="815" y="256"/>
                          <a:pt x="858" y="230"/>
                          <a:pt x="868" y="250"/>
                        </a:cubicBezTo>
                        <a:cubicBezTo>
                          <a:pt x="878" y="270"/>
                          <a:pt x="832" y="289"/>
                          <a:pt x="840" y="310"/>
                        </a:cubicBezTo>
                        <a:cubicBezTo>
                          <a:pt x="848" y="331"/>
                          <a:pt x="895" y="314"/>
                          <a:pt x="901" y="336"/>
                        </a:cubicBezTo>
                        <a:cubicBezTo>
                          <a:pt x="907" y="358"/>
                          <a:pt x="858" y="367"/>
                          <a:pt x="861" y="389"/>
                        </a:cubicBezTo>
                        <a:cubicBezTo>
                          <a:pt x="865" y="412"/>
                          <a:pt x="915" y="405"/>
                          <a:pt x="916" y="427"/>
                        </a:cubicBezTo>
                        <a:cubicBezTo>
                          <a:pt x="918" y="450"/>
                          <a:pt x="867" y="449"/>
                          <a:pt x="867" y="471"/>
                        </a:cubicBezTo>
                        <a:cubicBezTo>
                          <a:pt x="866" y="494"/>
                          <a:pt x="916" y="497"/>
                          <a:pt x="913" y="519"/>
                        </a:cubicBezTo>
                        <a:cubicBezTo>
                          <a:pt x="910" y="542"/>
                          <a:pt x="861" y="531"/>
                          <a:pt x="855" y="552"/>
                        </a:cubicBezTo>
                        <a:cubicBezTo>
                          <a:pt x="850" y="574"/>
                          <a:pt x="898" y="587"/>
                          <a:pt x="891" y="609"/>
                        </a:cubicBezTo>
                        <a:cubicBezTo>
                          <a:pt x="883" y="630"/>
                          <a:pt x="837" y="609"/>
                          <a:pt x="827" y="630"/>
                        </a:cubicBezTo>
                        <a:cubicBezTo>
                          <a:pt x="818" y="650"/>
                          <a:pt x="863" y="673"/>
                          <a:pt x="851" y="692"/>
                        </a:cubicBezTo>
                        <a:cubicBezTo>
                          <a:pt x="839" y="711"/>
                          <a:pt x="798" y="682"/>
                          <a:pt x="784" y="700"/>
                        </a:cubicBezTo>
                        <a:cubicBezTo>
                          <a:pt x="771" y="718"/>
                          <a:pt x="810" y="749"/>
                          <a:pt x="795" y="765"/>
                        </a:cubicBezTo>
                        <a:cubicBezTo>
                          <a:pt x="779" y="782"/>
                          <a:pt x="745" y="745"/>
                          <a:pt x="728" y="760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1" name="31"/>
                  <p:cNvSpPr>
                    <a:spLocks/>
                  </p:cNvSpPr>
                  <p:nvPr/>
                </p:nvSpPr>
                <p:spPr bwMode="auto">
                  <a:xfrm>
                    <a:off x="5112856" y="1413758"/>
                    <a:ext cx="176017" cy="152549"/>
                  </a:xfrm>
                  <a:custGeom>
                    <a:avLst/>
                    <a:gdLst>
                      <a:gd name="connsiteX0" fmla="*/ 163793 w 176017"/>
                      <a:gd name="connsiteY0" fmla="*/ 0 h 152549"/>
                      <a:gd name="connsiteX1" fmla="*/ 176017 w 176017"/>
                      <a:gd name="connsiteY1" fmla="*/ 0 h 152549"/>
                      <a:gd name="connsiteX2" fmla="*/ 176017 w 176017"/>
                      <a:gd name="connsiteY2" fmla="*/ 140811 h 152549"/>
                      <a:gd name="connsiteX3" fmla="*/ 156459 w 176017"/>
                      <a:gd name="connsiteY3" fmla="*/ 140811 h 152549"/>
                      <a:gd name="connsiteX4" fmla="*/ 156459 w 176017"/>
                      <a:gd name="connsiteY4" fmla="*/ 31525 h 152549"/>
                      <a:gd name="connsiteX5" fmla="*/ 136901 w 176017"/>
                      <a:gd name="connsiteY5" fmla="*/ 42033 h 152549"/>
                      <a:gd name="connsiteX6" fmla="*/ 117342 w 176017"/>
                      <a:gd name="connsiteY6" fmla="*/ 50440 h 152549"/>
                      <a:gd name="connsiteX7" fmla="*/ 117342 w 176017"/>
                      <a:gd name="connsiteY7" fmla="*/ 33627 h 152549"/>
                      <a:gd name="connsiteX8" fmla="*/ 146680 w 176017"/>
                      <a:gd name="connsiteY8" fmla="*/ 18915 h 152549"/>
                      <a:gd name="connsiteX9" fmla="*/ 163793 w 176017"/>
                      <a:gd name="connsiteY9" fmla="*/ 0 h 152549"/>
                      <a:gd name="connsiteX10" fmla="*/ 44804 w 176017"/>
                      <a:gd name="connsiteY10" fmla="*/ 0 h 152549"/>
                      <a:gd name="connsiteX11" fmla="*/ 66139 w 176017"/>
                      <a:gd name="connsiteY11" fmla="*/ 4487 h 152549"/>
                      <a:gd name="connsiteX12" fmla="*/ 81073 w 176017"/>
                      <a:gd name="connsiteY12" fmla="*/ 17947 h 152549"/>
                      <a:gd name="connsiteX13" fmla="*/ 87474 w 176017"/>
                      <a:gd name="connsiteY13" fmla="*/ 38137 h 152549"/>
                      <a:gd name="connsiteX14" fmla="*/ 83207 w 176017"/>
                      <a:gd name="connsiteY14" fmla="*/ 56084 h 152549"/>
                      <a:gd name="connsiteX15" fmla="*/ 68272 w 176017"/>
                      <a:gd name="connsiteY15" fmla="*/ 69544 h 152549"/>
                      <a:gd name="connsiteX16" fmla="*/ 87474 w 176017"/>
                      <a:gd name="connsiteY16" fmla="*/ 80761 h 152549"/>
                      <a:gd name="connsiteX17" fmla="*/ 93874 w 176017"/>
                      <a:gd name="connsiteY17" fmla="*/ 105438 h 152549"/>
                      <a:gd name="connsiteX18" fmla="*/ 81073 w 176017"/>
                      <a:gd name="connsiteY18" fmla="*/ 139089 h 152549"/>
                      <a:gd name="connsiteX19" fmla="*/ 46937 w 176017"/>
                      <a:gd name="connsiteY19" fmla="*/ 152549 h 152549"/>
                      <a:gd name="connsiteX20" fmla="*/ 14935 w 176017"/>
                      <a:gd name="connsiteY20" fmla="*/ 141332 h 152549"/>
                      <a:gd name="connsiteX21" fmla="*/ 0 w 176017"/>
                      <a:gd name="connsiteY21" fmla="*/ 109925 h 152549"/>
                      <a:gd name="connsiteX22" fmla="*/ 19202 w 176017"/>
                      <a:gd name="connsiteY22" fmla="*/ 107682 h 152549"/>
                      <a:gd name="connsiteX23" fmla="*/ 27736 w 176017"/>
                      <a:gd name="connsiteY23" fmla="*/ 130115 h 152549"/>
                      <a:gd name="connsiteX24" fmla="*/ 46937 w 176017"/>
                      <a:gd name="connsiteY24" fmla="*/ 136845 h 152549"/>
                      <a:gd name="connsiteX25" fmla="*/ 66139 w 176017"/>
                      <a:gd name="connsiteY25" fmla="*/ 127872 h 152549"/>
                      <a:gd name="connsiteX26" fmla="*/ 74673 w 176017"/>
                      <a:gd name="connsiteY26" fmla="*/ 105438 h 152549"/>
                      <a:gd name="connsiteX27" fmla="*/ 68272 w 176017"/>
                      <a:gd name="connsiteY27" fmla="*/ 85248 h 152549"/>
                      <a:gd name="connsiteX28" fmla="*/ 46937 w 176017"/>
                      <a:gd name="connsiteY28" fmla="*/ 76275 h 152549"/>
                      <a:gd name="connsiteX29" fmla="*/ 36270 w 176017"/>
                      <a:gd name="connsiteY29" fmla="*/ 78518 h 152549"/>
                      <a:gd name="connsiteX30" fmla="*/ 36270 w 176017"/>
                      <a:gd name="connsiteY30" fmla="*/ 62814 h 152549"/>
                      <a:gd name="connsiteX31" fmla="*/ 40537 w 176017"/>
                      <a:gd name="connsiteY31" fmla="*/ 62814 h 152549"/>
                      <a:gd name="connsiteX32" fmla="*/ 59738 w 176017"/>
                      <a:gd name="connsiteY32" fmla="*/ 56084 h 152549"/>
                      <a:gd name="connsiteX33" fmla="*/ 68272 w 176017"/>
                      <a:gd name="connsiteY33" fmla="*/ 38137 h 152549"/>
                      <a:gd name="connsiteX34" fmla="*/ 61872 w 176017"/>
                      <a:gd name="connsiteY34" fmla="*/ 20190 h 152549"/>
                      <a:gd name="connsiteX35" fmla="*/ 44804 w 176017"/>
                      <a:gd name="connsiteY35" fmla="*/ 13460 h 152549"/>
                      <a:gd name="connsiteX36" fmla="*/ 29869 w 176017"/>
                      <a:gd name="connsiteY36" fmla="*/ 20190 h 152549"/>
                      <a:gd name="connsiteX37" fmla="*/ 19202 w 176017"/>
                      <a:gd name="connsiteY37" fmla="*/ 40381 h 152549"/>
                      <a:gd name="connsiteX38" fmla="*/ 2134 w 176017"/>
                      <a:gd name="connsiteY38" fmla="*/ 38137 h 152549"/>
                      <a:gd name="connsiteX39" fmla="*/ 17068 w 176017"/>
                      <a:gd name="connsiteY39" fmla="*/ 8974 h 152549"/>
                      <a:gd name="connsiteX40" fmla="*/ 44804 w 176017"/>
                      <a:gd name="connsiteY40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176017" h="152549">
                        <a:moveTo>
                          <a:pt x="163793" y="0"/>
                        </a:moveTo>
                        <a:lnTo>
                          <a:pt x="176017" y="0"/>
                        </a:lnTo>
                        <a:lnTo>
                          <a:pt x="176017" y="140811"/>
                        </a:lnTo>
                        <a:lnTo>
                          <a:pt x="156459" y="140811"/>
                        </a:lnTo>
                        <a:lnTo>
                          <a:pt x="156459" y="31525"/>
                        </a:lnTo>
                        <a:cubicBezTo>
                          <a:pt x="151569" y="33627"/>
                          <a:pt x="144235" y="37830"/>
                          <a:pt x="136901" y="42033"/>
                        </a:cubicBezTo>
                        <a:cubicBezTo>
                          <a:pt x="129566" y="46237"/>
                          <a:pt x="122232" y="48338"/>
                          <a:pt x="117342" y="50440"/>
                        </a:cubicBezTo>
                        <a:lnTo>
                          <a:pt x="117342" y="33627"/>
                        </a:lnTo>
                        <a:cubicBezTo>
                          <a:pt x="127121" y="29423"/>
                          <a:pt x="136901" y="25220"/>
                          <a:pt x="146680" y="18915"/>
                        </a:cubicBezTo>
                        <a:cubicBezTo>
                          <a:pt x="154014" y="12610"/>
                          <a:pt x="158904" y="6305"/>
                          <a:pt x="163793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8940" y="13460"/>
                          <a:pt x="81073" y="17947"/>
                        </a:cubicBezTo>
                        <a:cubicBezTo>
                          <a:pt x="85340" y="24677"/>
                          <a:pt x="87474" y="31407"/>
                          <a:pt x="87474" y="38137"/>
                        </a:cubicBezTo>
                        <a:cubicBezTo>
                          <a:pt x="87474" y="44867"/>
                          <a:pt x="85340" y="51598"/>
                          <a:pt x="83207" y="56084"/>
                        </a:cubicBezTo>
                        <a:cubicBezTo>
                          <a:pt x="78940" y="60571"/>
                          <a:pt x="74673" y="65058"/>
                          <a:pt x="68272" y="69544"/>
                        </a:cubicBezTo>
                        <a:cubicBezTo>
                          <a:pt x="76806" y="69544"/>
                          <a:pt x="83207" y="74031"/>
                          <a:pt x="87474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81073" y="139089"/>
                        </a:cubicBezTo>
                        <a:cubicBezTo>
                          <a:pt x="70406" y="148062"/>
                          <a:pt x="59738" y="152549"/>
                          <a:pt x="46937" y="152549"/>
                        </a:cubicBezTo>
                        <a:cubicBezTo>
                          <a:pt x="34136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9202" y="107682"/>
                        </a:lnTo>
                        <a:cubicBezTo>
                          <a:pt x="21335" y="118899"/>
                          <a:pt x="23469" y="125629"/>
                          <a:pt x="27736" y="130115"/>
                        </a:cubicBezTo>
                        <a:cubicBezTo>
                          <a:pt x="34136" y="134602"/>
                          <a:pt x="38403" y="136845"/>
                          <a:pt x="46937" y="136845"/>
                        </a:cubicBezTo>
                        <a:cubicBezTo>
                          <a:pt x="55471" y="136845"/>
                          <a:pt x="61872" y="134602"/>
                          <a:pt x="66139" y="127872"/>
                        </a:cubicBezTo>
                        <a:cubicBezTo>
                          <a:pt x="72539" y="121142"/>
                          <a:pt x="74673" y="114412"/>
                          <a:pt x="74673" y="105438"/>
                        </a:cubicBezTo>
                        <a:cubicBezTo>
                          <a:pt x="74673" y="96465"/>
                          <a:pt x="72539" y="89735"/>
                          <a:pt x="68272" y="85248"/>
                        </a:cubicBezTo>
                        <a:cubicBezTo>
                          <a:pt x="61872" y="78518"/>
                          <a:pt x="55471" y="76275"/>
                          <a:pt x="46937" y="76275"/>
                        </a:cubicBezTo>
                        <a:cubicBezTo>
                          <a:pt x="44804" y="76275"/>
                          <a:pt x="40537" y="78518"/>
                          <a:pt x="36270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40537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1598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0190"/>
                        </a:cubicBezTo>
                        <a:cubicBezTo>
                          <a:pt x="57605" y="15704"/>
                          <a:pt x="53338" y="13460"/>
                          <a:pt x="44804" y="13460"/>
                        </a:cubicBezTo>
                        <a:cubicBezTo>
                          <a:pt x="38403" y="13460"/>
                          <a:pt x="34136" y="15704"/>
                          <a:pt x="29869" y="20190"/>
                        </a:cubicBezTo>
                        <a:cubicBezTo>
                          <a:pt x="23469" y="24677"/>
                          <a:pt x="21335" y="31407"/>
                          <a:pt x="19202" y="40381"/>
                        </a:cubicBezTo>
                        <a:lnTo>
                          <a:pt x="2134" y="38137"/>
                        </a:lnTo>
                        <a:cubicBezTo>
                          <a:pt x="4267" y="26920"/>
                          <a:pt x="10668" y="15704"/>
                          <a:pt x="17068" y="8974"/>
                        </a:cubicBezTo>
                        <a:cubicBezTo>
                          <a:pt x="25602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0" name="Motor Shaft"/>
                <p:cNvGrpSpPr/>
                <p:nvPr/>
              </p:nvGrpSpPr>
              <p:grpSpPr>
                <a:xfrm>
                  <a:off x="4690422" y="1671912"/>
                  <a:ext cx="1020884" cy="1020884"/>
                  <a:chOff x="4690422" y="1671912"/>
                  <a:chExt cx="1020884" cy="1020884"/>
                </a:xfrm>
              </p:grpSpPr>
              <p:sp>
                <p:nvSpPr>
                  <p:cNvPr id="41" name="Motor Shaft"/>
                  <p:cNvSpPr>
                    <a:spLocks noChangeArrowheads="1"/>
                  </p:cNvSpPr>
                  <p:nvPr/>
                </p:nvSpPr>
                <p:spPr bwMode="auto">
                  <a:xfrm>
                    <a:off x="4690422" y="1671912"/>
                    <a:ext cx="1020884" cy="1020884"/>
                  </a:xfrm>
                  <a:prstGeom prst="ellipse">
                    <a:avLst/>
                  </a:prstGeom>
                  <a:solidFill>
                    <a:srgbClr val="D4AA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2" name="Motor Shaft Key"/>
                  <p:cNvSpPr>
                    <a:spLocks/>
                  </p:cNvSpPr>
                  <p:nvPr/>
                </p:nvSpPr>
                <p:spPr bwMode="auto">
                  <a:xfrm>
                    <a:off x="5030720" y="1671912"/>
                    <a:ext cx="340297" cy="1020884"/>
                  </a:xfrm>
                  <a:custGeom>
                    <a:avLst/>
                    <a:gdLst>
                      <a:gd name="T0" fmla="*/ 56 w 160"/>
                      <a:gd name="T1" fmla="*/ 1 h 478"/>
                      <a:gd name="T2" fmla="*/ 0 w 160"/>
                      <a:gd name="T3" fmla="*/ 15 h 478"/>
                      <a:gd name="T4" fmla="*/ 0 w 160"/>
                      <a:gd name="T5" fmla="*/ 465 h 478"/>
                      <a:gd name="T6" fmla="*/ 80 w 160"/>
                      <a:gd name="T7" fmla="*/ 478 h 478"/>
                      <a:gd name="T8" fmla="*/ 160 w 160"/>
                      <a:gd name="T9" fmla="*/ 463 h 478"/>
                      <a:gd name="T10" fmla="*/ 160 w 160"/>
                      <a:gd name="T11" fmla="*/ 16 h 478"/>
                      <a:gd name="T12" fmla="*/ 80 w 160"/>
                      <a:gd name="T13" fmla="*/ 1 h 478"/>
                      <a:gd name="T14" fmla="*/ 56 w 160"/>
                      <a:gd name="T15" fmla="*/ 1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0" h="478">
                        <a:moveTo>
                          <a:pt x="56" y="1"/>
                        </a:moveTo>
                        <a:cubicBezTo>
                          <a:pt x="37" y="3"/>
                          <a:pt x="17" y="8"/>
                          <a:pt x="0" y="15"/>
                        </a:cubicBezTo>
                        <a:lnTo>
                          <a:pt x="0" y="465"/>
                        </a:lnTo>
                        <a:cubicBezTo>
                          <a:pt x="25" y="474"/>
                          <a:pt x="52" y="478"/>
                          <a:pt x="80" y="478"/>
                        </a:cubicBezTo>
                        <a:cubicBezTo>
                          <a:pt x="109" y="478"/>
                          <a:pt x="135" y="472"/>
                          <a:pt x="160" y="463"/>
                        </a:cubicBezTo>
                        <a:lnTo>
                          <a:pt x="160" y="16"/>
                        </a:lnTo>
                        <a:cubicBezTo>
                          <a:pt x="135" y="7"/>
                          <a:pt x="109" y="1"/>
                          <a:pt x="80" y="1"/>
                        </a:cubicBezTo>
                        <a:cubicBezTo>
                          <a:pt x="72" y="1"/>
                          <a:pt x="64" y="0"/>
                          <a:pt x="56" y="1"/>
                        </a:cubicBezTo>
                        <a:close/>
                      </a:path>
                    </a:pathLst>
                  </a:custGeom>
                  <a:solidFill>
                    <a:srgbClr val="B693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64" name="Top Plate and Bearing"/>
            <p:cNvGrpSpPr/>
            <p:nvPr/>
          </p:nvGrpSpPr>
          <p:grpSpPr>
            <a:xfrm>
              <a:off x="1005864" y="838776"/>
              <a:ext cx="8390001" cy="5432966"/>
              <a:chOff x="1005864" y="838776"/>
              <a:chExt cx="8390001" cy="5432966"/>
            </a:xfrm>
          </p:grpSpPr>
          <p:sp>
            <p:nvSpPr>
              <p:cNvPr id="10" name="Motor Shaft Hole Rim"/>
              <p:cNvSpPr>
                <a:spLocks noEditPoints="1"/>
              </p:cNvSpPr>
              <p:nvPr/>
            </p:nvSpPr>
            <p:spPr bwMode="auto">
              <a:xfrm>
                <a:off x="4221052" y="1214272"/>
                <a:ext cx="1947887" cy="1947887"/>
              </a:xfrm>
              <a:custGeom>
                <a:avLst/>
                <a:gdLst>
                  <a:gd name="T0" fmla="*/ 455 w 910"/>
                  <a:gd name="T1" fmla="*/ 0 h 908"/>
                  <a:gd name="T2" fmla="*/ 0 w 910"/>
                  <a:gd name="T3" fmla="*/ 455 h 908"/>
                  <a:gd name="T4" fmla="*/ 455 w 910"/>
                  <a:gd name="T5" fmla="*/ 908 h 908"/>
                  <a:gd name="T6" fmla="*/ 910 w 910"/>
                  <a:gd name="T7" fmla="*/ 455 h 908"/>
                  <a:gd name="T8" fmla="*/ 455 w 910"/>
                  <a:gd name="T9" fmla="*/ 0 h 908"/>
                  <a:gd name="T10" fmla="*/ 455 w 910"/>
                  <a:gd name="T11" fmla="*/ 50 h 908"/>
                  <a:gd name="T12" fmla="*/ 860 w 910"/>
                  <a:gd name="T13" fmla="*/ 455 h 908"/>
                  <a:gd name="T14" fmla="*/ 455 w 910"/>
                  <a:gd name="T15" fmla="*/ 857 h 908"/>
                  <a:gd name="T16" fmla="*/ 51 w 910"/>
                  <a:gd name="T17" fmla="*/ 455 h 908"/>
                  <a:gd name="T18" fmla="*/ 455 w 910"/>
                  <a:gd name="T19" fmla="*/ 50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0" h="908">
                    <a:moveTo>
                      <a:pt x="455" y="0"/>
                    </a:moveTo>
                    <a:cubicBezTo>
                      <a:pt x="205" y="0"/>
                      <a:pt x="0" y="204"/>
                      <a:pt x="0" y="455"/>
                    </a:cubicBezTo>
                    <a:cubicBezTo>
                      <a:pt x="0" y="705"/>
                      <a:pt x="205" y="908"/>
                      <a:pt x="455" y="908"/>
                    </a:cubicBezTo>
                    <a:cubicBezTo>
                      <a:pt x="706" y="908"/>
                      <a:pt x="910" y="705"/>
                      <a:pt x="910" y="455"/>
                    </a:cubicBezTo>
                    <a:cubicBezTo>
                      <a:pt x="910" y="204"/>
                      <a:pt x="706" y="0"/>
                      <a:pt x="455" y="0"/>
                    </a:cubicBezTo>
                    <a:close/>
                    <a:moveTo>
                      <a:pt x="455" y="50"/>
                    </a:moveTo>
                    <a:cubicBezTo>
                      <a:pt x="679" y="50"/>
                      <a:pt x="860" y="231"/>
                      <a:pt x="860" y="455"/>
                    </a:cubicBezTo>
                    <a:cubicBezTo>
                      <a:pt x="860" y="678"/>
                      <a:pt x="679" y="857"/>
                      <a:pt x="455" y="857"/>
                    </a:cubicBezTo>
                    <a:cubicBezTo>
                      <a:pt x="232" y="857"/>
                      <a:pt x="51" y="678"/>
                      <a:pt x="51" y="455"/>
                    </a:cubicBezTo>
                    <a:cubicBezTo>
                      <a:pt x="51" y="231"/>
                      <a:pt x="232" y="50"/>
                      <a:pt x="455" y="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Motor Shaft Bearing"/>
              <p:cNvSpPr>
                <a:spLocks noEditPoints="1"/>
              </p:cNvSpPr>
              <p:nvPr/>
            </p:nvSpPr>
            <p:spPr bwMode="auto">
              <a:xfrm>
                <a:off x="4338394" y="1319884"/>
                <a:ext cx="1724940" cy="1724940"/>
              </a:xfrm>
              <a:custGeom>
                <a:avLst/>
                <a:gdLst>
                  <a:gd name="T0" fmla="*/ 404 w 809"/>
                  <a:gd name="T1" fmla="*/ 0 h 807"/>
                  <a:gd name="T2" fmla="*/ 0 w 809"/>
                  <a:gd name="T3" fmla="*/ 405 h 807"/>
                  <a:gd name="T4" fmla="*/ 404 w 809"/>
                  <a:gd name="T5" fmla="*/ 807 h 807"/>
                  <a:gd name="T6" fmla="*/ 809 w 809"/>
                  <a:gd name="T7" fmla="*/ 405 h 807"/>
                  <a:gd name="T8" fmla="*/ 404 w 809"/>
                  <a:gd name="T9" fmla="*/ 0 h 807"/>
                  <a:gd name="T10" fmla="*/ 404 w 809"/>
                  <a:gd name="T11" fmla="*/ 158 h 807"/>
                  <a:gd name="T12" fmla="*/ 651 w 809"/>
                  <a:gd name="T13" fmla="*/ 404 h 807"/>
                  <a:gd name="T14" fmla="*/ 404 w 809"/>
                  <a:gd name="T15" fmla="*/ 649 h 807"/>
                  <a:gd name="T16" fmla="*/ 158 w 809"/>
                  <a:gd name="T17" fmla="*/ 404 h 807"/>
                  <a:gd name="T18" fmla="*/ 404 w 809"/>
                  <a:gd name="T19" fmla="*/ 158 h 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9" h="807">
                    <a:moveTo>
                      <a:pt x="404" y="0"/>
                    </a:moveTo>
                    <a:cubicBezTo>
                      <a:pt x="181" y="0"/>
                      <a:pt x="0" y="182"/>
                      <a:pt x="0" y="405"/>
                    </a:cubicBezTo>
                    <a:cubicBezTo>
                      <a:pt x="0" y="628"/>
                      <a:pt x="181" y="807"/>
                      <a:pt x="404" y="807"/>
                    </a:cubicBezTo>
                    <a:cubicBezTo>
                      <a:pt x="627" y="807"/>
                      <a:pt x="809" y="628"/>
                      <a:pt x="809" y="405"/>
                    </a:cubicBezTo>
                    <a:cubicBezTo>
                      <a:pt x="809" y="182"/>
                      <a:pt x="627" y="0"/>
                      <a:pt x="404" y="0"/>
                    </a:cubicBezTo>
                    <a:close/>
                    <a:moveTo>
                      <a:pt x="404" y="158"/>
                    </a:moveTo>
                    <a:cubicBezTo>
                      <a:pt x="540" y="158"/>
                      <a:pt x="651" y="268"/>
                      <a:pt x="651" y="404"/>
                    </a:cubicBezTo>
                    <a:cubicBezTo>
                      <a:pt x="651" y="540"/>
                      <a:pt x="540" y="649"/>
                      <a:pt x="404" y="649"/>
                    </a:cubicBezTo>
                    <a:cubicBezTo>
                      <a:pt x="268" y="649"/>
                      <a:pt x="158" y="540"/>
                      <a:pt x="158" y="404"/>
                    </a:cubicBezTo>
                    <a:cubicBezTo>
                      <a:pt x="158" y="268"/>
                      <a:pt x="268" y="158"/>
                      <a:pt x="404" y="158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p Plate"/>
              <p:cNvSpPr>
                <a:spLocks noEditPoints="1"/>
              </p:cNvSpPr>
              <p:nvPr/>
            </p:nvSpPr>
            <p:spPr bwMode="auto">
              <a:xfrm>
                <a:off x="1005864" y="838776"/>
                <a:ext cx="8390001" cy="5432966"/>
              </a:xfrm>
              <a:custGeom>
                <a:avLst/>
                <a:gdLst>
                  <a:gd name="T0" fmla="*/ 1958 w 3919"/>
                  <a:gd name="T1" fmla="*/ 0 h 2539"/>
                  <a:gd name="T2" fmla="*/ 736 w 3919"/>
                  <a:gd name="T3" fmla="*/ 924 h 2539"/>
                  <a:gd name="T4" fmla="*/ 346 w 3919"/>
                  <a:gd name="T5" fmla="*/ 924 h 2539"/>
                  <a:gd name="T6" fmla="*/ 0 w 3919"/>
                  <a:gd name="T7" fmla="*/ 1270 h 2539"/>
                  <a:gd name="T8" fmla="*/ 346 w 3919"/>
                  <a:gd name="T9" fmla="*/ 1614 h 2539"/>
                  <a:gd name="T10" fmla="*/ 736 w 3919"/>
                  <a:gd name="T11" fmla="*/ 1614 h 2539"/>
                  <a:gd name="T12" fmla="*/ 1958 w 3919"/>
                  <a:gd name="T13" fmla="*/ 2539 h 2539"/>
                  <a:gd name="T14" fmla="*/ 3180 w 3919"/>
                  <a:gd name="T15" fmla="*/ 1614 h 2539"/>
                  <a:gd name="T16" fmla="*/ 3574 w 3919"/>
                  <a:gd name="T17" fmla="*/ 1614 h 2539"/>
                  <a:gd name="T18" fmla="*/ 3919 w 3919"/>
                  <a:gd name="T19" fmla="*/ 1270 h 2539"/>
                  <a:gd name="T20" fmla="*/ 3574 w 3919"/>
                  <a:gd name="T21" fmla="*/ 924 h 2539"/>
                  <a:gd name="T22" fmla="*/ 3180 w 3919"/>
                  <a:gd name="T23" fmla="*/ 924 h 2539"/>
                  <a:gd name="T24" fmla="*/ 1958 w 3919"/>
                  <a:gd name="T25" fmla="*/ 0 h 2539"/>
                  <a:gd name="T26" fmla="*/ 1959 w 3919"/>
                  <a:gd name="T27" fmla="*/ 178 h 2539"/>
                  <a:gd name="T28" fmla="*/ 2412 w 3919"/>
                  <a:gd name="T29" fmla="*/ 632 h 2539"/>
                  <a:gd name="T30" fmla="*/ 1959 w 3919"/>
                  <a:gd name="T31" fmla="*/ 1085 h 2539"/>
                  <a:gd name="T32" fmla="*/ 1505 w 3919"/>
                  <a:gd name="T33" fmla="*/ 632 h 2539"/>
                  <a:gd name="T34" fmla="*/ 1959 w 3919"/>
                  <a:gd name="T35" fmla="*/ 178 h 2539"/>
                  <a:gd name="T36" fmla="*/ 346 w 3919"/>
                  <a:gd name="T37" fmla="*/ 1063 h 2539"/>
                  <a:gd name="T38" fmla="*/ 551 w 3919"/>
                  <a:gd name="T39" fmla="*/ 1270 h 2539"/>
                  <a:gd name="T40" fmla="*/ 346 w 3919"/>
                  <a:gd name="T41" fmla="*/ 1475 h 2539"/>
                  <a:gd name="T42" fmla="*/ 140 w 3919"/>
                  <a:gd name="T43" fmla="*/ 1270 h 2539"/>
                  <a:gd name="T44" fmla="*/ 346 w 3919"/>
                  <a:gd name="T45" fmla="*/ 1063 h 2539"/>
                  <a:gd name="T46" fmla="*/ 3574 w 3919"/>
                  <a:gd name="T47" fmla="*/ 1063 h 2539"/>
                  <a:gd name="T48" fmla="*/ 3779 w 3919"/>
                  <a:gd name="T49" fmla="*/ 1270 h 2539"/>
                  <a:gd name="T50" fmla="*/ 3574 w 3919"/>
                  <a:gd name="T51" fmla="*/ 1475 h 2539"/>
                  <a:gd name="T52" fmla="*/ 3368 w 3919"/>
                  <a:gd name="T53" fmla="*/ 1270 h 2539"/>
                  <a:gd name="T54" fmla="*/ 3574 w 3919"/>
                  <a:gd name="T55" fmla="*/ 1063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19" h="2539">
                    <a:moveTo>
                      <a:pt x="1958" y="0"/>
                    </a:moveTo>
                    <a:cubicBezTo>
                      <a:pt x="1377" y="0"/>
                      <a:pt x="887" y="391"/>
                      <a:pt x="736" y="924"/>
                    </a:cubicBezTo>
                    <a:lnTo>
                      <a:pt x="346" y="924"/>
                    </a:lnTo>
                    <a:cubicBezTo>
                      <a:pt x="155" y="924"/>
                      <a:pt x="0" y="1079"/>
                      <a:pt x="0" y="1270"/>
                    </a:cubicBezTo>
                    <a:cubicBezTo>
                      <a:pt x="0" y="1460"/>
                      <a:pt x="155" y="1614"/>
                      <a:pt x="346" y="1614"/>
                    </a:cubicBezTo>
                    <a:lnTo>
                      <a:pt x="736" y="1614"/>
                    </a:lnTo>
                    <a:cubicBezTo>
                      <a:pt x="887" y="2148"/>
                      <a:pt x="1376" y="2539"/>
                      <a:pt x="1958" y="2539"/>
                    </a:cubicBezTo>
                    <a:cubicBezTo>
                      <a:pt x="2540" y="2539"/>
                      <a:pt x="3030" y="2148"/>
                      <a:pt x="3180" y="1614"/>
                    </a:cubicBezTo>
                    <a:lnTo>
                      <a:pt x="3574" y="1614"/>
                    </a:lnTo>
                    <a:cubicBezTo>
                      <a:pt x="3764" y="1614"/>
                      <a:pt x="3919" y="1460"/>
                      <a:pt x="3919" y="1270"/>
                    </a:cubicBezTo>
                    <a:cubicBezTo>
                      <a:pt x="3919" y="1079"/>
                      <a:pt x="3764" y="924"/>
                      <a:pt x="3574" y="924"/>
                    </a:cubicBezTo>
                    <a:lnTo>
                      <a:pt x="3180" y="924"/>
                    </a:lnTo>
                    <a:cubicBezTo>
                      <a:pt x="3030" y="391"/>
                      <a:pt x="2539" y="0"/>
                      <a:pt x="1958" y="0"/>
                    </a:cubicBezTo>
                    <a:close/>
                    <a:moveTo>
                      <a:pt x="1959" y="178"/>
                    </a:moveTo>
                    <a:cubicBezTo>
                      <a:pt x="2209" y="178"/>
                      <a:pt x="2412" y="381"/>
                      <a:pt x="2412" y="632"/>
                    </a:cubicBezTo>
                    <a:cubicBezTo>
                      <a:pt x="2412" y="883"/>
                      <a:pt x="2209" y="1085"/>
                      <a:pt x="1959" y="1085"/>
                    </a:cubicBezTo>
                    <a:cubicBezTo>
                      <a:pt x="1708" y="1085"/>
                      <a:pt x="1505" y="883"/>
                      <a:pt x="1505" y="632"/>
                    </a:cubicBezTo>
                    <a:cubicBezTo>
                      <a:pt x="1505" y="381"/>
                      <a:pt x="1708" y="178"/>
                      <a:pt x="1959" y="178"/>
                    </a:cubicBezTo>
                    <a:close/>
                    <a:moveTo>
                      <a:pt x="346" y="1063"/>
                    </a:moveTo>
                    <a:cubicBezTo>
                      <a:pt x="459" y="1063"/>
                      <a:pt x="551" y="1156"/>
                      <a:pt x="551" y="1270"/>
                    </a:cubicBezTo>
                    <a:cubicBezTo>
                      <a:pt x="551" y="1383"/>
                      <a:pt x="459" y="1475"/>
                      <a:pt x="346" y="1475"/>
                    </a:cubicBezTo>
                    <a:cubicBezTo>
                      <a:pt x="232" y="1475"/>
                      <a:pt x="140" y="1383"/>
                      <a:pt x="140" y="1270"/>
                    </a:cubicBezTo>
                    <a:cubicBezTo>
                      <a:pt x="140" y="1156"/>
                      <a:pt x="232" y="1063"/>
                      <a:pt x="346" y="1063"/>
                    </a:cubicBezTo>
                    <a:close/>
                    <a:moveTo>
                      <a:pt x="3574" y="1063"/>
                    </a:moveTo>
                    <a:cubicBezTo>
                      <a:pt x="3687" y="1063"/>
                      <a:pt x="3779" y="1156"/>
                      <a:pt x="3779" y="1270"/>
                    </a:cubicBezTo>
                    <a:cubicBezTo>
                      <a:pt x="3779" y="1383"/>
                      <a:pt x="3687" y="1475"/>
                      <a:pt x="3574" y="1475"/>
                    </a:cubicBezTo>
                    <a:cubicBezTo>
                      <a:pt x="3460" y="1475"/>
                      <a:pt x="3368" y="1383"/>
                      <a:pt x="3368" y="1270"/>
                    </a:cubicBezTo>
                    <a:cubicBezTo>
                      <a:pt x="3368" y="1156"/>
                      <a:pt x="3460" y="1063"/>
                      <a:pt x="3574" y="1063"/>
                    </a:cubicBezTo>
                    <a:close/>
                  </a:path>
                </a:pathLst>
              </a:custGeom>
              <a:solidFill>
                <a:srgbClr val="BBBBB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6" name="Title 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Gear 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6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Logo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65"/>
          <a:stretch/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What’s inside?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Up Arrow 2"/>
          <p:cNvSpPr/>
          <p:nvPr/>
        </p:nvSpPr>
        <p:spPr>
          <a:xfrm>
            <a:off x="1402080" y="55981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4511040" y="47853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 Arrow 5"/>
          <p:cNvSpPr/>
          <p:nvPr/>
        </p:nvSpPr>
        <p:spPr>
          <a:xfrm>
            <a:off x="5838444" y="328736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>
            <a:off x="8388604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>
            <a:off x="10047986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6200000">
            <a:off x="8775192" y="493328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BOARD</a:t>
            </a:r>
            <a:endParaRPr lang="en-US" dirty="0"/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Multiplier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/>
                <a:gridCol w="906021"/>
                <a:gridCol w="906021"/>
                <a:gridCol w="798023"/>
                <a:gridCol w="1014019"/>
                <a:gridCol w="906021"/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Color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Name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r>
                        <a:rPr lang="en-US" sz="1400" baseline="30000" dirty="0" smtClean="0"/>
                        <a:t>st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30000" dirty="0" smtClean="0"/>
                        <a:t>nd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Multiplier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Tolerance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Black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Orange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Yellow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Green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Blue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Violet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Grey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White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Gold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Silver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X0.01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220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330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10K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cables</a:t>
            </a:r>
            <a:endParaRPr lang="en-US" dirty="0"/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536575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569576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 SD Cards</a:t>
            </a:r>
            <a:endParaRPr lang="en-US" dirty="0"/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Font: Segoe UI </a:t>
            </a:r>
            <a:r>
              <a:rPr lang="en-US" dirty="0" err="1" smtClean="0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coils…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640" y="1635675"/>
            <a:ext cx="4846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>
                  <a:glow rad="152400">
                    <a:schemeClr val="tx1"/>
                  </a:glow>
                </a:effectLst>
              </a:rPr>
              <a:t>2 Coils, each in a “Unipolar” configuration with “Center Taps”</a:t>
            </a:r>
            <a:endParaRPr lang="en-US" sz="3600" dirty="0">
              <a:solidFill>
                <a:schemeClr val="bg1"/>
              </a:solidFill>
              <a:effectLst>
                <a:glow rad="152400">
                  <a:schemeClr val="tx1"/>
                </a:glo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590800" y="3559015"/>
            <a:ext cx="2758440" cy="1596199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3153" h="589297">
                <a:moveTo>
                  <a:pt x="0" y="0"/>
                </a:moveTo>
                <a:cubicBezTo>
                  <a:pt x="37919" y="401038"/>
                  <a:pt x="999490" y="638382"/>
                  <a:pt x="2003153" y="580717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590800" y="3559016"/>
            <a:ext cx="2727960" cy="224112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  <a:gd name="connsiteX0" fmla="*/ 0 w 1981019"/>
              <a:gd name="connsiteY0" fmla="*/ 0 h 827397"/>
              <a:gd name="connsiteX1" fmla="*/ 1981019 w 1981019"/>
              <a:gd name="connsiteY1" fmla="*/ 822653 h 82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81019" h="827397">
                <a:moveTo>
                  <a:pt x="0" y="0"/>
                </a:moveTo>
                <a:cubicBezTo>
                  <a:pt x="37919" y="401038"/>
                  <a:pt x="977356" y="880318"/>
                  <a:pt x="1981019" y="82265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 rot="18900000">
            <a:off x="5721605" y="2900797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63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TEETH…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48400" y="4419600"/>
            <a:ext cx="56235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4 Layers of 8 Teeth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One set of teeth per “Phase”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32 Teeth over all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One tooth per “Step”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31080" y="4495800"/>
            <a:ext cx="1280160" cy="7467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0160" h="746760">
                <a:moveTo>
                  <a:pt x="1280160" y="746760"/>
                </a:moveTo>
                <a:cubicBezTo>
                  <a:pt x="990600" y="238760"/>
                  <a:pt x="655320" y="66040"/>
                  <a:pt x="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6063047" y="1905000"/>
            <a:ext cx="3700338" cy="3337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0338" h="3337560">
                <a:moveTo>
                  <a:pt x="57978" y="3337560"/>
                </a:moveTo>
                <a:cubicBezTo>
                  <a:pt x="-231582" y="2829560"/>
                  <a:pt x="499938" y="172720"/>
                  <a:pt x="3700338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047565" y="1524000"/>
            <a:ext cx="3441500" cy="3718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41500" h="3718560">
                <a:moveTo>
                  <a:pt x="73460" y="3718560"/>
                </a:moveTo>
                <a:cubicBezTo>
                  <a:pt x="-216100" y="3210560"/>
                  <a:pt x="241100" y="172720"/>
                  <a:pt x="344150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6063406" y="1112520"/>
            <a:ext cx="3598971" cy="413004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63291 w 3598971"/>
              <a:gd name="connsiteY0" fmla="*/ 4130040 h 4130040"/>
              <a:gd name="connsiteX1" fmla="*/ 3598971 w 3598971"/>
              <a:gd name="connsiteY1" fmla="*/ 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98971" h="4130040">
                <a:moveTo>
                  <a:pt x="63291" y="4130040"/>
                </a:moveTo>
                <a:cubicBezTo>
                  <a:pt x="-226269" y="3622040"/>
                  <a:pt x="398571" y="172720"/>
                  <a:pt x="3598971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8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0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Rotor…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1524000"/>
            <a:ext cx="6979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Permanent Magnet on a plastic body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shaft is a gear with nine teeth. 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rotor slides down on a post extending from the bottom of the motor case &amp; gets surrounded by the coils and teeth</a:t>
            </a:r>
            <a:endParaRPr lang="en-US" sz="3600" dirty="0">
              <a:solidFill>
                <a:schemeClr val="bg1"/>
              </a:solidFill>
            </a:endParaRPr>
          </a:p>
        </p:txBody>
      </p:sp>
      <p:grpSp>
        <p:nvGrpSpPr>
          <p:cNvPr id="24" name="Poles"/>
          <p:cNvGrpSpPr/>
          <p:nvPr/>
        </p:nvGrpSpPr>
        <p:grpSpPr>
          <a:xfrm>
            <a:off x="7869936" y="3200401"/>
            <a:ext cx="3364993" cy="2991311"/>
            <a:chOff x="7869936" y="3200401"/>
            <a:chExt cx="3364993" cy="2991311"/>
          </a:xfrm>
        </p:grpSpPr>
        <p:grpSp>
          <p:nvGrpSpPr>
            <p:cNvPr id="18" name="Group 17"/>
            <p:cNvGrpSpPr/>
            <p:nvPr/>
          </p:nvGrpSpPr>
          <p:grpSpPr>
            <a:xfrm>
              <a:off x="7869936" y="3200401"/>
              <a:ext cx="3364993" cy="2991311"/>
              <a:chOff x="7869936" y="3200401"/>
              <a:chExt cx="3364993" cy="2991311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7869936" y="3200401"/>
                <a:ext cx="3364992" cy="2991311"/>
              </a:xfrm>
              <a:custGeom>
                <a:avLst/>
                <a:gdLst>
                  <a:gd name="connsiteX0" fmla="*/ 790585 w 3364992"/>
                  <a:gd name="connsiteY0" fmla="*/ 2768935 h 2991311"/>
                  <a:gd name="connsiteX1" fmla="*/ 842747 w 3364992"/>
                  <a:gd name="connsiteY1" fmla="*/ 2795599 h 2991311"/>
                  <a:gd name="connsiteX2" fmla="*/ 822103 w 3364992"/>
                  <a:gd name="connsiteY2" fmla="*/ 2786849 h 2991311"/>
                  <a:gd name="connsiteX3" fmla="*/ 613588 w 3364992"/>
                  <a:gd name="connsiteY3" fmla="*/ 2665300 h 2991311"/>
                  <a:gd name="connsiteX4" fmla="*/ 663131 w 3364992"/>
                  <a:gd name="connsiteY4" fmla="*/ 2696497 h 2991311"/>
                  <a:gd name="connsiteX5" fmla="*/ 630793 w 3364992"/>
                  <a:gd name="connsiteY5" fmla="*/ 2678118 h 2991311"/>
                  <a:gd name="connsiteX6" fmla="*/ 1117397 w 3364992"/>
                  <a:gd name="connsiteY6" fmla="*/ 1013369 h 2991311"/>
                  <a:gd name="connsiteX7" fmla="*/ 1264766 w 3364992"/>
                  <a:gd name="connsiteY7" fmla="*/ 1087353 h 2991311"/>
                  <a:gd name="connsiteX8" fmla="*/ 1188686 w 3364992"/>
                  <a:gd name="connsiteY8" fmla="*/ 1053113 h 2991311"/>
                  <a:gd name="connsiteX9" fmla="*/ 3364992 w 3364992"/>
                  <a:gd name="connsiteY9" fmla="*/ 707136 h 2991311"/>
                  <a:gd name="connsiteX10" fmla="*/ 3364991 w 3364992"/>
                  <a:gd name="connsiteY10" fmla="*/ 707140 h 2991311"/>
                  <a:gd name="connsiteX11" fmla="*/ 3284761 w 3364992"/>
                  <a:gd name="connsiteY11" fmla="*/ 814842 h 2991311"/>
                  <a:gd name="connsiteX12" fmla="*/ 2544367 w 3364992"/>
                  <a:gd name="connsiteY12" fmla="*/ 1253158 h 2991311"/>
                  <a:gd name="connsiteX13" fmla="*/ 2529973 w 3364992"/>
                  <a:gd name="connsiteY13" fmla="*/ 1255720 h 2991311"/>
                  <a:gd name="connsiteX14" fmla="*/ 2053834 w 3364992"/>
                  <a:gd name="connsiteY14" fmla="*/ 2952253 h 2991311"/>
                  <a:gd name="connsiteX15" fmla="*/ 1892237 w 3364992"/>
                  <a:gd name="connsiteY15" fmla="*/ 2980638 h 2991311"/>
                  <a:gd name="connsiteX16" fmla="*/ 1239012 w 3364992"/>
                  <a:gd name="connsiteY16" fmla="*/ 2936748 h 2991311"/>
                  <a:gd name="connsiteX17" fmla="*/ 1101566 w 3364992"/>
                  <a:gd name="connsiteY17" fmla="*/ 2895801 h 2991311"/>
                  <a:gd name="connsiteX18" fmla="*/ 1571685 w 3364992"/>
                  <a:gd name="connsiteY18" fmla="*/ 1201599 h 2991311"/>
                  <a:gd name="connsiteX19" fmla="*/ 1539622 w 3364992"/>
                  <a:gd name="connsiteY19" fmla="*/ 1193674 h 2991311"/>
                  <a:gd name="connsiteX20" fmla="*/ 1359893 w 3364992"/>
                  <a:gd name="connsiteY20" fmla="*/ 1130166 h 2991311"/>
                  <a:gd name="connsiteX21" fmla="*/ 1325448 w 3364992"/>
                  <a:gd name="connsiteY21" fmla="*/ 1114664 h 2991311"/>
                  <a:gd name="connsiteX22" fmla="*/ 1539621 w 3364992"/>
                  <a:gd name="connsiteY22" fmla="*/ 1193673 h 2991311"/>
                  <a:gd name="connsiteX23" fmla="*/ 3364992 w 3364992"/>
                  <a:gd name="connsiteY23" fmla="*/ 707136 h 2991311"/>
                  <a:gd name="connsiteX24" fmla="*/ 414528 w 3364992"/>
                  <a:gd name="connsiteY24" fmla="*/ 0 h 2991311"/>
                  <a:gd name="connsiteX25" fmla="*/ 881309 w 3364992"/>
                  <a:gd name="connsiteY25" fmla="*/ 863259 h 2991311"/>
                  <a:gd name="connsiteX26" fmla="*/ 1060583 w 3364992"/>
                  <a:gd name="connsiteY26" fmla="*/ 981696 h 2991311"/>
                  <a:gd name="connsiteX27" fmla="*/ 1028369 w 3364992"/>
                  <a:gd name="connsiteY27" fmla="*/ 963736 h 2991311"/>
                  <a:gd name="connsiteX28" fmla="*/ 881310 w 3364992"/>
                  <a:gd name="connsiteY28" fmla="*/ 863260 h 2991311"/>
                  <a:gd name="connsiteX29" fmla="*/ 836027 w 3364992"/>
                  <a:gd name="connsiteY29" fmla="*/ 826556 h 2991311"/>
                  <a:gd name="connsiteX30" fmla="*/ 417576 w 3364992"/>
                  <a:gd name="connsiteY30" fmla="*/ 2510324 h 2991311"/>
                  <a:gd name="connsiteX31" fmla="*/ 429823 w 3364992"/>
                  <a:gd name="connsiteY31" fmla="*/ 2522295 h 2991311"/>
                  <a:gd name="connsiteX32" fmla="*/ 301752 w 3364992"/>
                  <a:gd name="connsiteY32" fmla="*/ 2397112 h 2991311"/>
                  <a:gd name="connsiteX33" fmla="*/ 0 w 3364992"/>
                  <a:gd name="connsiteY33" fmla="*/ 1828800 h 2991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64992" h="2991311">
                    <a:moveTo>
                      <a:pt x="790585" y="2768935"/>
                    </a:moveTo>
                    <a:lnTo>
                      <a:pt x="842747" y="2795599"/>
                    </a:lnTo>
                    <a:lnTo>
                      <a:pt x="822103" y="2786849"/>
                    </a:lnTo>
                    <a:close/>
                    <a:moveTo>
                      <a:pt x="613588" y="2665300"/>
                    </a:moveTo>
                    <a:lnTo>
                      <a:pt x="663131" y="2696497"/>
                    </a:lnTo>
                    <a:lnTo>
                      <a:pt x="630793" y="2678118"/>
                    </a:lnTo>
                    <a:close/>
                    <a:moveTo>
                      <a:pt x="1117397" y="1013369"/>
                    </a:moveTo>
                    <a:lnTo>
                      <a:pt x="1264766" y="1087353"/>
                    </a:lnTo>
                    <a:lnTo>
                      <a:pt x="1188686" y="1053113"/>
                    </a:lnTo>
                    <a:close/>
                    <a:moveTo>
                      <a:pt x="3364992" y="707136"/>
                    </a:moveTo>
                    <a:lnTo>
                      <a:pt x="3364991" y="707140"/>
                    </a:lnTo>
                    <a:lnTo>
                      <a:pt x="3284761" y="814842"/>
                    </a:lnTo>
                    <a:cubicBezTo>
                      <a:pt x="3088193" y="1052016"/>
                      <a:pt x="2828027" y="1191220"/>
                      <a:pt x="2544367" y="1253158"/>
                    </a:cubicBezTo>
                    <a:lnTo>
                      <a:pt x="2529973" y="1255720"/>
                    </a:lnTo>
                    <a:lnTo>
                      <a:pt x="2053834" y="2952253"/>
                    </a:lnTo>
                    <a:lnTo>
                      <a:pt x="1892237" y="2980638"/>
                    </a:lnTo>
                    <a:cubicBezTo>
                      <a:pt x="1678567" y="3004209"/>
                      <a:pt x="1455039" y="2988374"/>
                      <a:pt x="1239012" y="2936748"/>
                    </a:cubicBezTo>
                    <a:lnTo>
                      <a:pt x="1101566" y="2895801"/>
                    </a:lnTo>
                    <a:lnTo>
                      <a:pt x="1571685" y="1201599"/>
                    </a:lnTo>
                    <a:lnTo>
                      <a:pt x="1539622" y="1193674"/>
                    </a:lnTo>
                    <a:cubicBezTo>
                      <a:pt x="1478555" y="1174898"/>
                      <a:pt x="1418513" y="1153661"/>
                      <a:pt x="1359893" y="1130166"/>
                    </a:cubicBezTo>
                    <a:lnTo>
                      <a:pt x="1325448" y="1114664"/>
                    </a:lnTo>
                    <a:lnTo>
                      <a:pt x="1539621" y="1193673"/>
                    </a:lnTo>
                    <a:cubicBezTo>
                      <a:pt x="2191004" y="1393952"/>
                      <a:pt x="2959100" y="1314196"/>
                      <a:pt x="3364992" y="707136"/>
                    </a:cubicBezTo>
                    <a:close/>
                    <a:moveTo>
                      <a:pt x="414528" y="0"/>
                    </a:moveTo>
                    <a:cubicBezTo>
                      <a:pt x="376428" y="320675"/>
                      <a:pt x="570996" y="628551"/>
                      <a:pt x="881309" y="863259"/>
                    </a:cubicBezTo>
                    <a:lnTo>
                      <a:pt x="1060583" y="981696"/>
                    </a:lnTo>
                    <a:lnTo>
                      <a:pt x="1028369" y="963736"/>
                    </a:lnTo>
                    <a:cubicBezTo>
                      <a:pt x="977008" y="932026"/>
                      <a:pt x="927857" y="898466"/>
                      <a:pt x="881310" y="863260"/>
                    </a:cubicBezTo>
                    <a:lnTo>
                      <a:pt x="836027" y="826556"/>
                    </a:lnTo>
                    <a:lnTo>
                      <a:pt x="417576" y="2510324"/>
                    </a:lnTo>
                    <a:lnTo>
                      <a:pt x="429823" y="2522295"/>
                    </a:lnTo>
                    <a:lnTo>
                      <a:pt x="301752" y="2397112"/>
                    </a:lnTo>
                    <a:cubicBezTo>
                      <a:pt x="158949" y="2236232"/>
                      <a:pt x="52578" y="2045589"/>
                      <a:pt x="0" y="1828800"/>
                    </a:cubicBezTo>
                    <a:close/>
                  </a:path>
                </a:pathLst>
              </a:custGeom>
              <a:solidFill>
                <a:srgbClr val="C0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8287512" y="3907538"/>
                <a:ext cx="2947417" cy="2245117"/>
              </a:xfrm>
              <a:custGeom>
                <a:avLst/>
                <a:gdLst>
                  <a:gd name="connsiteX0" fmla="*/ 418451 w 2947417"/>
                  <a:gd name="connsiteY0" fmla="*/ 119419 h 2245117"/>
                  <a:gd name="connsiteX1" fmla="*/ 463734 w 2947417"/>
                  <a:gd name="connsiteY1" fmla="*/ 156123 h 2245117"/>
                  <a:gd name="connsiteX2" fmla="*/ 1122046 w 2947417"/>
                  <a:gd name="connsiteY2" fmla="*/ 486537 h 2245117"/>
                  <a:gd name="connsiteX3" fmla="*/ 1154109 w 2947417"/>
                  <a:gd name="connsiteY3" fmla="*/ 494462 h 2245117"/>
                  <a:gd name="connsiteX4" fmla="*/ 683990 w 2947417"/>
                  <a:gd name="connsiteY4" fmla="*/ 2188664 h 2245117"/>
                  <a:gd name="connsiteX5" fmla="*/ 608553 w 2947417"/>
                  <a:gd name="connsiteY5" fmla="*/ 2166191 h 2245117"/>
                  <a:gd name="connsiteX6" fmla="*/ 38482 w 2947417"/>
                  <a:gd name="connsiteY6" fmla="*/ 1840802 h 2245117"/>
                  <a:gd name="connsiteX7" fmla="*/ 0 w 2947417"/>
                  <a:gd name="connsiteY7" fmla="*/ 1803187 h 2245117"/>
                  <a:gd name="connsiteX8" fmla="*/ 2947417 w 2947417"/>
                  <a:gd name="connsiteY8" fmla="*/ 0 h 2245117"/>
                  <a:gd name="connsiteX9" fmla="*/ 2380489 w 2947417"/>
                  <a:gd name="connsiteY9" fmla="*/ 1810512 h 2245117"/>
                  <a:gd name="connsiteX10" fmla="*/ 1684402 w 2947417"/>
                  <a:gd name="connsiteY10" fmla="*/ 2236661 h 2245117"/>
                  <a:gd name="connsiteX11" fmla="*/ 1636258 w 2947417"/>
                  <a:gd name="connsiteY11" fmla="*/ 2245117 h 2245117"/>
                  <a:gd name="connsiteX12" fmla="*/ 2112397 w 2947417"/>
                  <a:gd name="connsiteY12" fmla="*/ 548583 h 2245117"/>
                  <a:gd name="connsiteX13" fmla="*/ 2126791 w 2947417"/>
                  <a:gd name="connsiteY13" fmla="*/ 546021 h 2245117"/>
                  <a:gd name="connsiteX14" fmla="*/ 2947417 w 2947417"/>
                  <a:gd name="connsiteY14" fmla="*/ 0 h 2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47417" h="2245117">
                    <a:moveTo>
                      <a:pt x="418451" y="119419"/>
                    </a:moveTo>
                    <a:lnTo>
                      <a:pt x="463734" y="156123"/>
                    </a:lnTo>
                    <a:cubicBezTo>
                      <a:pt x="649922" y="296948"/>
                      <a:pt x="877777" y="411433"/>
                      <a:pt x="1122046" y="486537"/>
                    </a:cubicBezTo>
                    <a:lnTo>
                      <a:pt x="1154109" y="494462"/>
                    </a:lnTo>
                    <a:lnTo>
                      <a:pt x="683990" y="2188664"/>
                    </a:lnTo>
                    <a:lnTo>
                      <a:pt x="608553" y="2166191"/>
                    </a:lnTo>
                    <a:cubicBezTo>
                      <a:pt x="399456" y="2091107"/>
                      <a:pt x="203646" y="1981438"/>
                      <a:pt x="38482" y="1840802"/>
                    </a:cubicBezTo>
                    <a:lnTo>
                      <a:pt x="0" y="1803187"/>
                    </a:lnTo>
                    <a:close/>
                    <a:moveTo>
                      <a:pt x="2947417" y="0"/>
                    </a:moveTo>
                    <a:lnTo>
                      <a:pt x="2380489" y="1810512"/>
                    </a:lnTo>
                    <a:cubicBezTo>
                      <a:pt x="2203705" y="2030476"/>
                      <a:pt x="1957960" y="2169668"/>
                      <a:pt x="1684402" y="2236661"/>
                    </a:cubicBezTo>
                    <a:lnTo>
                      <a:pt x="1636258" y="2245117"/>
                    </a:lnTo>
                    <a:lnTo>
                      <a:pt x="2112397" y="548583"/>
                    </a:lnTo>
                    <a:lnTo>
                      <a:pt x="2126791" y="546021"/>
                    </a:lnTo>
                    <a:cubicBezTo>
                      <a:pt x="2450974" y="475234"/>
                      <a:pt x="2744471" y="303530"/>
                      <a:pt x="2947417" y="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7961410" y="4268430"/>
              <a:ext cx="2859047" cy="1362620"/>
              <a:chOff x="7961410" y="4268430"/>
              <a:chExt cx="2859047" cy="1362620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961410" y="4268430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570975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9469192" y="5046275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0401753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</p:grpSp>
      </p:grpSp>
      <p:sp>
        <p:nvSpPr>
          <p:cNvPr id="6" name="Freeform 5"/>
          <p:cNvSpPr/>
          <p:nvPr/>
        </p:nvSpPr>
        <p:spPr>
          <a:xfrm>
            <a:off x="7463728" y="3440375"/>
            <a:ext cx="2386329" cy="65909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1915012"/>
              <a:gd name="connsiteY0" fmla="*/ 149121 h 563404"/>
              <a:gd name="connsiteX1" fmla="*/ 1915012 w 1915012"/>
              <a:gd name="connsiteY1" fmla="*/ 0 h 563404"/>
              <a:gd name="connsiteX0" fmla="*/ 0 w 1915012"/>
              <a:gd name="connsiteY0" fmla="*/ 149121 h 659098"/>
              <a:gd name="connsiteX1" fmla="*/ 1915012 w 1915012"/>
              <a:gd name="connsiteY1" fmla="*/ 0 h 659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15012" h="659098">
                <a:moveTo>
                  <a:pt x="0" y="149121"/>
                </a:moveTo>
                <a:cubicBezTo>
                  <a:pt x="381000" y="814601"/>
                  <a:pt x="1544747" y="892472"/>
                  <a:pt x="1915012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7044403" y="1785284"/>
            <a:ext cx="1728967" cy="969683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547245 w 2071245"/>
              <a:gd name="connsiteY0" fmla="*/ 101947 h 999256"/>
              <a:gd name="connsiteX1" fmla="*/ 2071245 w 2071245"/>
              <a:gd name="connsiteY1" fmla="*/ 985867 h 999256"/>
              <a:gd name="connsiteX0" fmla="*/ 32771 w 1556771"/>
              <a:gd name="connsiteY0" fmla="*/ 256268 h 1140188"/>
              <a:gd name="connsiteX1" fmla="*/ 1556771 w 1556771"/>
              <a:gd name="connsiteY1" fmla="*/ 1140188 h 1140188"/>
              <a:gd name="connsiteX0" fmla="*/ 0 w 1524000"/>
              <a:gd name="connsiteY0" fmla="*/ 202084 h 1086004"/>
              <a:gd name="connsiteX1" fmla="*/ 1524000 w 1524000"/>
              <a:gd name="connsiteY1" fmla="*/ 1086004 h 1086004"/>
              <a:gd name="connsiteX0" fmla="*/ 0 w 1615440"/>
              <a:gd name="connsiteY0" fmla="*/ 134901 h 1369341"/>
              <a:gd name="connsiteX1" fmla="*/ 1615440 w 1615440"/>
              <a:gd name="connsiteY1" fmla="*/ 1369341 h 1369341"/>
              <a:gd name="connsiteX0" fmla="*/ 0 w 1615440"/>
              <a:gd name="connsiteY0" fmla="*/ 226 h 1234666"/>
              <a:gd name="connsiteX1" fmla="*/ 1615440 w 1615440"/>
              <a:gd name="connsiteY1" fmla="*/ 1234666 h 1234666"/>
              <a:gd name="connsiteX0" fmla="*/ 0 w 1615712"/>
              <a:gd name="connsiteY0" fmla="*/ 49 h 1234489"/>
              <a:gd name="connsiteX1" fmla="*/ 1615440 w 1615712"/>
              <a:gd name="connsiteY1" fmla="*/ 1234489 h 1234489"/>
              <a:gd name="connsiteX0" fmla="*/ 0 w 1615712"/>
              <a:gd name="connsiteY0" fmla="*/ 67 h 1127827"/>
              <a:gd name="connsiteX1" fmla="*/ 1615440 w 1615712"/>
              <a:gd name="connsiteY1" fmla="*/ 1127827 h 1127827"/>
              <a:gd name="connsiteX0" fmla="*/ 0 w 1615706"/>
              <a:gd name="connsiteY0" fmla="*/ 51341 h 1179101"/>
              <a:gd name="connsiteX1" fmla="*/ 1615440 w 1615706"/>
              <a:gd name="connsiteY1" fmla="*/ 1179101 h 1179101"/>
              <a:gd name="connsiteX0" fmla="*/ 0 w 1924857"/>
              <a:gd name="connsiteY0" fmla="*/ 78895 h 928863"/>
              <a:gd name="connsiteX1" fmla="*/ 1924676 w 1924857"/>
              <a:gd name="connsiteY1" fmla="*/ 928863 h 928863"/>
              <a:gd name="connsiteX0" fmla="*/ 0 w 1924676"/>
              <a:gd name="connsiteY0" fmla="*/ 80402 h 930370"/>
              <a:gd name="connsiteX1" fmla="*/ 1924676 w 1924676"/>
              <a:gd name="connsiteY1" fmla="*/ 930370 h 930370"/>
              <a:gd name="connsiteX0" fmla="*/ 0 w 1924676"/>
              <a:gd name="connsiteY0" fmla="*/ 114505 h 964473"/>
              <a:gd name="connsiteX1" fmla="*/ 1924676 w 1924676"/>
              <a:gd name="connsiteY1" fmla="*/ 964473 h 964473"/>
              <a:gd name="connsiteX0" fmla="*/ 0 w 1924676"/>
              <a:gd name="connsiteY0" fmla="*/ 119715 h 969683"/>
              <a:gd name="connsiteX1" fmla="*/ 1924676 w 1924676"/>
              <a:gd name="connsiteY1" fmla="*/ 969683 h 96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24676" h="969683">
                <a:moveTo>
                  <a:pt x="0" y="119715"/>
                </a:moveTo>
                <a:cubicBezTo>
                  <a:pt x="977715" y="-179748"/>
                  <a:pt x="1707989" y="75025"/>
                  <a:pt x="1924676" y="96968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9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9545</TotalTime>
  <Words>1771</Words>
  <Application>Microsoft Office PowerPoint</Application>
  <PresentationFormat>Widescreen</PresentationFormat>
  <Paragraphs>391</Paragraphs>
  <Slides>66</Slides>
  <Notes>0</Notes>
  <HiddenSlides>10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Arial</vt:lpstr>
      <vt:lpstr>OCR A Extended</vt:lpstr>
      <vt:lpstr>Segoe UI Black</vt:lpstr>
      <vt:lpstr>Segoe UI Light</vt:lpstr>
      <vt:lpstr>Azure DevOps Theme</vt:lpstr>
      <vt:lpstr>the 28BYj-48 Stepper Motor and the ULN2003 Driver</vt:lpstr>
      <vt:lpstr>Overview</vt:lpstr>
      <vt:lpstr>Get the files…</vt:lpstr>
      <vt:lpstr>28BYJ-48 &amp; ULN2003 Intro</vt:lpstr>
      <vt:lpstr>THE 28byj-48 Motor and ULN2003 Driver…</vt:lpstr>
      <vt:lpstr>What’s inside?</vt:lpstr>
      <vt:lpstr>The coils…</vt:lpstr>
      <vt:lpstr>THE TEETH…</vt:lpstr>
      <vt:lpstr>The Rotor…</vt:lpstr>
      <vt:lpstr>THE GEARS &amp; SHAFT…</vt:lpstr>
      <vt:lpstr>Back Together…</vt:lpstr>
      <vt:lpstr>Back Together…</vt:lpstr>
      <vt:lpstr>Back Together…</vt:lpstr>
      <vt:lpstr>28BYJ-48 motor electormagnetics</vt:lpstr>
      <vt:lpstr>28BYJ-48 motor electrOmagnetics</vt:lpstr>
      <vt:lpstr>ULN2003 Darlington Array Driver </vt:lpstr>
      <vt:lpstr>Connecting it all up…</vt:lpstr>
      <vt:lpstr>Using a Separate power source…</vt:lpstr>
      <vt:lpstr>Driving Methods</vt:lpstr>
      <vt:lpstr>Stepping methods</vt:lpstr>
      <vt:lpstr>WAVE DRIVING…</vt:lpstr>
      <vt:lpstr>WAVE DRIVING – STEP 1</vt:lpstr>
      <vt:lpstr>WAVE DRIVING – STEP 2</vt:lpstr>
      <vt:lpstr>WAVE DRIVING – STEP 3</vt:lpstr>
      <vt:lpstr>WAVE DRIVING – STEP 4</vt:lpstr>
      <vt:lpstr>WAVE DRIVING – STEP 5</vt:lpstr>
      <vt:lpstr>WAVE DRIVING – STEP 6</vt:lpstr>
      <vt:lpstr>WAVE DRIVING – STEP 7</vt:lpstr>
      <vt:lpstr>WAVE DRIVING – STEP 8</vt:lpstr>
      <vt:lpstr>FULL STEPPING…</vt:lpstr>
      <vt:lpstr>FULL STEPPING – Step 1</vt:lpstr>
      <vt:lpstr>FULL STEPPING – Step 2</vt:lpstr>
      <vt:lpstr>FULL STEPPING – Step 3</vt:lpstr>
      <vt:lpstr>FULL STEPPING – Step 4</vt:lpstr>
      <vt:lpstr>HALF STEPPING…</vt:lpstr>
      <vt:lpstr>HALF STEPPING – Step 1</vt:lpstr>
      <vt:lpstr>HALF STEPPING – Step 2</vt:lpstr>
      <vt:lpstr>HALF STEPPING – Step 3</vt:lpstr>
      <vt:lpstr>HALF STEPPING – Step 4</vt:lpstr>
      <vt:lpstr>HALF STEPPING – Step 5</vt:lpstr>
      <vt:lpstr>HALF STEPPING – Step 6</vt:lpstr>
      <vt:lpstr>HALF STEPPING – Step 7</vt:lpstr>
      <vt:lpstr>HALF STEPPING – Step 8</vt:lpstr>
      <vt:lpstr>REVERSING THE DIRECTION</vt:lpstr>
      <vt:lpstr>WAVE DRIVING in REVERSE – STEP 1</vt:lpstr>
      <vt:lpstr>WAVE DRIVING in REVERSE – STEP 2</vt:lpstr>
      <vt:lpstr>WAVE DRIVING in REVERSE – STEP 3</vt:lpstr>
      <vt:lpstr>WAVE DRIVING in REVERSE – STEP 4</vt:lpstr>
      <vt:lpstr>Groking the Gears</vt:lpstr>
      <vt:lpstr>64:1 Gear Ratio…</vt:lpstr>
      <vt:lpstr>64:1 Gear Ratio…</vt:lpstr>
      <vt:lpstr>Gears effect on motor shaft steps</vt:lpstr>
      <vt:lpstr>Next Steps</vt:lpstr>
      <vt:lpstr>Stay tuned for more videos…</vt:lpstr>
      <vt:lpstr>Resources</vt:lpstr>
      <vt:lpstr>REVIEW</vt:lpstr>
      <vt:lpstr>28BYJ-48 Gear Assembly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275</cp:revision>
  <dcterms:created xsi:type="dcterms:W3CDTF">2014-08-25T15:37:49Z</dcterms:created>
  <dcterms:modified xsi:type="dcterms:W3CDTF">2016-03-23T22:33:15Z</dcterms:modified>
</cp:coreProperties>
</file>

<file path=docProps/thumbnail.jpeg>
</file>